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4v" ContentType="video/unknown"/>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 id="2147483672" r:id="rId3"/>
    <p:sldMasterId id="2147483684" r:id="rId4"/>
  </p:sldMasterIdLst>
  <p:notesMasterIdLst>
    <p:notesMasterId r:id="rId23"/>
  </p:notesMasterIdLst>
  <p:sldIdLst>
    <p:sldId id="256" r:id="rId5"/>
    <p:sldId id="257" r:id="rId6"/>
    <p:sldId id="272" r:id="rId7"/>
    <p:sldId id="259" r:id="rId8"/>
    <p:sldId id="260" r:id="rId9"/>
    <p:sldId id="261" r:id="rId10"/>
    <p:sldId id="262" r:id="rId11"/>
    <p:sldId id="263" r:id="rId12"/>
    <p:sldId id="275" r:id="rId13"/>
    <p:sldId id="264" r:id="rId14"/>
    <p:sldId id="265" r:id="rId15"/>
    <p:sldId id="266" r:id="rId16"/>
    <p:sldId id="267" r:id="rId17"/>
    <p:sldId id="276" r:id="rId18"/>
    <p:sldId id="273" r:id="rId19"/>
    <p:sldId id="269" r:id="rId20"/>
    <p:sldId id="270" r:id="rId21"/>
    <p:sldId id="274" r:id="rId22"/>
  </p:sldIdLst>
  <p:sldSz cx="10680700" cy="7556500"/>
  <p:notesSz cx="6858000" cy="914400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B296A-DE62-2D4C-8CDC-1852D61397F7}" v="47" dt="2020-11-08T19:37:20.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4"/>
    <p:restoredTop sz="94717"/>
  </p:normalViewPr>
  <p:slideViewPr>
    <p:cSldViewPr snapToGrid="0">
      <p:cViewPr varScale="1">
        <p:scale>
          <a:sx n="97" d="100"/>
          <a:sy n="97" d="100"/>
        </p:scale>
        <p:origin x="1120" y="192"/>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6D1B296A-DE62-2D4C-8CDC-1852D61397F7}"/>
    <pc:docChg chg="undo redo custSel mod addSld delSld modSld">
      <pc:chgData name="Mikołaj Leszczuk" userId="f51ff640-68ca-4f5b-81f1-7b807841f46e" providerId="ADAL" clId="{6D1B296A-DE62-2D4C-8CDC-1852D61397F7}" dt="2020-11-08T19:37:20.684" v="220"/>
      <pc:docMkLst>
        <pc:docMk/>
      </pc:docMkLst>
      <pc:sldChg chg="addSp delSp modSp mod delAnim">
        <pc:chgData name="Mikołaj Leszczuk" userId="f51ff640-68ca-4f5b-81f1-7b807841f46e" providerId="ADAL" clId="{6D1B296A-DE62-2D4C-8CDC-1852D61397F7}" dt="2020-11-06T23:48:43.388" v="218" actId="478"/>
        <pc:sldMkLst>
          <pc:docMk/>
          <pc:sldMk cId="0" sldId="256"/>
        </pc:sldMkLst>
        <pc:picChg chg="add del mod">
          <ac:chgData name="Mikołaj Leszczuk" userId="f51ff640-68ca-4f5b-81f1-7b807841f46e" providerId="ADAL" clId="{6D1B296A-DE62-2D4C-8CDC-1852D61397F7}" dt="2020-11-06T23:48:43.388" v="218" actId="478"/>
          <ac:picMkLst>
            <pc:docMk/>
            <pc:sldMk cId="0" sldId="256"/>
            <ac:picMk id="2" creationId="{9F76A1EE-BA88-0F40-B9A0-00CEA6C3E78D}"/>
          </ac:picMkLst>
        </pc:picChg>
      </pc:sldChg>
      <pc:sldChg chg="addSp delSp modSp mod modTransition setBg modAnim">
        <pc:chgData name="Mikołaj Leszczuk" userId="f51ff640-68ca-4f5b-81f1-7b807841f46e" providerId="ADAL" clId="{6D1B296A-DE62-2D4C-8CDC-1852D61397F7}" dt="2020-11-06T23:47:45.432" v="213"/>
        <pc:sldMkLst>
          <pc:docMk/>
          <pc:sldMk cId="0" sldId="257"/>
        </pc:sldMkLst>
        <pc:spChg chg="mod">
          <ac:chgData name="Mikołaj Leszczuk" userId="f51ff640-68ca-4f5b-81f1-7b807841f46e" providerId="ADAL" clId="{6D1B296A-DE62-2D4C-8CDC-1852D61397F7}" dt="2020-10-25T15:43:21.914" v="90" actId="26606"/>
          <ac:spMkLst>
            <pc:docMk/>
            <pc:sldMk cId="0" sldId="257"/>
            <ac:spMk id="117" creationId="{00000000-0000-0000-0000-000000000000}"/>
          </ac:spMkLst>
        </pc:spChg>
        <pc:spChg chg="mod">
          <ac:chgData name="Mikołaj Leszczuk" userId="f51ff640-68ca-4f5b-81f1-7b807841f46e" providerId="ADAL" clId="{6D1B296A-DE62-2D4C-8CDC-1852D61397F7}" dt="2020-10-25T15:43:21.914" v="90" actId="26606"/>
          <ac:spMkLst>
            <pc:docMk/>
            <pc:sldMk cId="0" sldId="257"/>
            <ac:spMk id="119" creationId="{00000000-0000-0000-0000-000000000000}"/>
          </ac:spMkLst>
        </pc:spChg>
        <pc:spChg chg="mod ord">
          <ac:chgData name="Mikołaj Leszczuk" userId="f51ff640-68ca-4f5b-81f1-7b807841f46e" providerId="ADAL" clId="{6D1B296A-DE62-2D4C-8CDC-1852D61397F7}" dt="2020-10-25T15:43:21.914" v="90" actId="26606"/>
          <ac:spMkLst>
            <pc:docMk/>
            <pc:sldMk cId="0" sldId="257"/>
            <ac:spMk id="121" creationId="{00000000-0000-0000-0000-000000000000}"/>
          </ac:spMkLst>
        </pc:spChg>
        <pc:spChg chg="add">
          <ac:chgData name="Mikołaj Leszczuk" userId="f51ff640-68ca-4f5b-81f1-7b807841f46e" providerId="ADAL" clId="{6D1B296A-DE62-2D4C-8CDC-1852D61397F7}" dt="2020-10-25T15:43:21.914" v="90" actId="26606"/>
          <ac:spMkLst>
            <pc:docMk/>
            <pc:sldMk cId="0" sldId="257"/>
            <ac:spMk id="126" creationId="{B082622D-AAF3-4897-8629-FC918530DD86}"/>
          </ac:spMkLst>
        </pc:spChg>
        <pc:spChg chg="add">
          <ac:chgData name="Mikołaj Leszczuk" userId="f51ff640-68ca-4f5b-81f1-7b807841f46e" providerId="ADAL" clId="{6D1B296A-DE62-2D4C-8CDC-1852D61397F7}" dt="2020-10-25T15:43:21.914" v="90" actId="26606"/>
          <ac:spMkLst>
            <pc:docMk/>
            <pc:sldMk cId="0" sldId="257"/>
            <ac:spMk id="128" creationId="{A7457DD9-5A45-400A-AB4B-4B4EDECA25F1}"/>
          </ac:spMkLst>
        </pc:spChg>
        <pc:spChg chg="add">
          <ac:chgData name="Mikołaj Leszczuk" userId="f51ff640-68ca-4f5b-81f1-7b807841f46e" providerId="ADAL" clId="{6D1B296A-DE62-2D4C-8CDC-1852D61397F7}" dt="2020-10-25T15:43:21.914" v="90" actId="26606"/>
          <ac:spMkLst>
            <pc:docMk/>
            <pc:sldMk cId="0" sldId="257"/>
            <ac:spMk id="130" creationId="{441CF7D6-A660-431A-B0BB-140A0D5556B6}"/>
          </ac:spMkLst>
        </pc:spChg>
        <pc:spChg chg="add">
          <ac:chgData name="Mikołaj Leszczuk" userId="f51ff640-68ca-4f5b-81f1-7b807841f46e" providerId="ADAL" clId="{6D1B296A-DE62-2D4C-8CDC-1852D61397F7}" dt="2020-10-25T15:43:21.914" v="90" actId="26606"/>
          <ac:spMkLst>
            <pc:docMk/>
            <pc:sldMk cId="0" sldId="257"/>
            <ac:spMk id="132" creationId="{0570A85B-3810-4F95-97B0-CBF4CCDB381C}"/>
          </ac:spMkLst>
        </pc:spChg>
        <pc:picChg chg="add del mod">
          <ac:chgData name="Mikołaj Leszczuk" userId="f51ff640-68ca-4f5b-81f1-7b807841f46e" providerId="ADAL" clId="{6D1B296A-DE62-2D4C-8CDC-1852D61397F7}" dt="2020-11-06T23:47:45.432" v="213"/>
          <ac:picMkLst>
            <pc:docMk/>
            <pc:sldMk cId="0" sldId="257"/>
            <ac:picMk id="2" creationId="{15203E10-44CD-D643-980D-206E3A72283D}"/>
          </ac:picMkLst>
        </pc:picChg>
        <pc:picChg chg="mod">
          <ac:chgData name="Mikołaj Leszczuk" userId="f51ff640-68ca-4f5b-81f1-7b807841f46e" providerId="ADAL" clId="{6D1B296A-DE62-2D4C-8CDC-1852D61397F7}" dt="2020-10-25T15:43:21.914" v="90" actId="26606"/>
          <ac:picMkLst>
            <pc:docMk/>
            <pc:sldMk cId="0" sldId="257"/>
            <ac:picMk id="118" creationId="{00000000-0000-0000-0000-000000000000}"/>
          </ac:picMkLst>
        </pc:picChg>
      </pc:sldChg>
      <pc:sldChg chg="addSp delSp del mod">
        <pc:chgData name="Mikołaj Leszczuk" userId="f51ff640-68ca-4f5b-81f1-7b807841f46e" providerId="ADAL" clId="{6D1B296A-DE62-2D4C-8CDC-1852D61397F7}" dt="2020-10-25T01:00:14.711" v="14" actId="2696"/>
        <pc:sldMkLst>
          <pc:docMk/>
          <pc:sldMk cId="0" sldId="258"/>
        </pc:sldMkLst>
        <pc:picChg chg="add del">
          <ac:chgData name="Mikołaj Leszczuk" userId="f51ff640-68ca-4f5b-81f1-7b807841f46e" providerId="ADAL" clId="{6D1B296A-DE62-2D4C-8CDC-1852D61397F7}" dt="2020-10-25T00:50:27.220" v="1" actId="478"/>
          <ac:picMkLst>
            <pc:docMk/>
            <pc:sldMk cId="0" sldId="258"/>
            <ac:picMk id="129" creationId="{00000000-0000-0000-0000-000000000000}"/>
          </ac:picMkLst>
        </pc:picChg>
      </pc:sldChg>
      <pc:sldChg chg="addSp delSp modSp mod delAnim modNotes">
        <pc:chgData name="Mikołaj Leszczuk" userId="f51ff640-68ca-4f5b-81f1-7b807841f46e" providerId="ADAL" clId="{6D1B296A-DE62-2D4C-8CDC-1852D61397F7}" dt="2020-11-06T23:48:39.224" v="217" actId="478"/>
        <pc:sldMkLst>
          <pc:docMk/>
          <pc:sldMk cId="0" sldId="259"/>
        </pc:sldMkLst>
        <pc:picChg chg="add del mod">
          <ac:chgData name="Mikołaj Leszczuk" userId="f51ff640-68ca-4f5b-81f1-7b807841f46e" providerId="ADAL" clId="{6D1B296A-DE62-2D4C-8CDC-1852D61397F7}" dt="2020-11-06T23:48:39.224" v="217" actId="478"/>
          <ac:picMkLst>
            <pc:docMk/>
            <pc:sldMk cId="0" sldId="259"/>
            <ac:picMk id="2" creationId="{C6C9DAAD-9C02-7843-A750-474AF734EDDD}"/>
          </ac:picMkLst>
        </pc:picChg>
      </pc:sldChg>
      <pc:sldChg chg="addSp modSp mod setBg modNotes">
        <pc:chgData name="Mikołaj Leszczuk" userId="f51ff640-68ca-4f5b-81f1-7b807841f46e" providerId="ADAL" clId="{6D1B296A-DE62-2D4C-8CDC-1852D61397F7}" dt="2020-10-25T15:43:58.155" v="91" actId="26606"/>
        <pc:sldMkLst>
          <pc:docMk/>
          <pc:sldMk cId="0" sldId="260"/>
        </pc:sldMkLst>
        <pc:spChg chg="add">
          <ac:chgData name="Mikołaj Leszczuk" userId="f51ff640-68ca-4f5b-81f1-7b807841f46e" providerId="ADAL" clId="{6D1B296A-DE62-2D4C-8CDC-1852D61397F7}" dt="2020-10-25T15:43:58.155" v="91" actId="26606"/>
          <ac:spMkLst>
            <pc:docMk/>
            <pc:sldMk cId="0" sldId="260"/>
            <ac:spMk id="88" creationId="{AFA67CD3-AB4E-4A7A-BEB8-53C445D8C44E}"/>
          </ac:spMkLst>
        </pc:spChg>
        <pc:spChg chg="add">
          <ac:chgData name="Mikołaj Leszczuk" userId="f51ff640-68ca-4f5b-81f1-7b807841f46e" providerId="ADAL" clId="{6D1B296A-DE62-2D4C-8CDC-1852D61397F7}" dt="2020-10-25T15:43:58.155" v="91" actId="26606"/>
          <ac:spMkLst>
            <pc:docMk/>
            <pc:sldMk cId="0" sldId="260"/>
            <ac:spMk id="92" creationId="{339C8D78-A644-462F-B674-F440635E5353}"/>
          </ac:spMkLst>
        </pc:spChg>
        <pc:spChg chg="mod">
          <ac:chgData name="Mikołaj Leszczuk" userId="f51ff640-68ca-4f5b-81f1-7b807841f46e" providerId="ADAL" clId="{6D1B296A-DE62-2D4C-8CDC-1852D61397F7}" dt="2020-10-25T15:43:58.155" v="91" actId="26606"/>
          <ac:spMkLst>
            <pc:docMk/>
            <pc:sldMk cId="0" sldId="260"/>
            <ac:spMk id="143" creationId="{00000000-0000-0000-0000-000000000000}"/>
          </ac:spMkLst>
        </pc:spChg>
        <pc:spChg chg="mod">
          <ac:chgData name="Mikołaj Leszczuk" userId="f51ff640-68ca-4f5b-81f1-7b807841f46e" providerId="ADAL" clId="{6D1B296A-DE62-2D4C-8CDC-1852D61397F7}" dt="2020-10-25T15:43:58.155" v="91" actId="26606"/>
          <ac:spMkLst>
            <pc:docMk/>
            <pc:sldMk cId="0" sldId="260"/>
            <ac:spMk id="144" creationId="{00000000-0000-0000-0000-000000000000}"/>
          </ac:spMkLst>
        </pc:spChg>
        <pc:spChg chg="mod ord">
          <ac:chgData name="Mikołaj Leszczuk" userId="f51ff640-68ca-4f5b-81f1-7b807841f46e" providerId="ADAL" clId="{6D1B296A-DE62-2D4C-8CDC-1852D61397F7}" dt="2020-10-25T15:43:58.155" v="91" actId="26606"/>
          <ac:spMkLst>
            <pc:docMk/>
            <pc:sldMk cId="0" sldId="260"/>
            <ac:spMk id="145" creationId="{00000000-0000-0000-0000-000000000000}"/>
          </ac:spMkLst>
        </pc:spChg>
        <pc:picChg chg="add">
          <ac:chgData name="Mikołaj Leszczuk" userId="f51ff640-68ca-4f5b-81f1-7b807841f46e" providerId="ADAL" clId="{6D1B296A-DE62-2D4C-8CDC-1852D61397F7}" dt="2020-10-25T15:43:58.155" v="91" actId="26606"/>
          <ac:picMkLst>
            <pc:docMk/>
            <pc:sldMk cId="0" sldId="260"/>
            <ac:picMk id="85" creationId="{878C6BCA-EAE0-4BCA-A183-87B3E0EEAAB5}"/>
          </ac:picMkLst>
        </pc:picChg>
        <pc:picChg chg="add">
          <ac:chgData name="Mikołaj Leszczuk" userId="f51ff640-68ca-4f5b-81f1-7b807841f46e" providerId="ADAL" clId="{6D1B296A-DE62-2D4C-8CDC-1852D61397F7}" dt="2020-10-25T15:43:58.155" v="91" actId="26606"/>
          <ac:picMkLst>
            <pc:docMk/>
            <pc:sldMk cId="0" sldId="260"/>
            <ac:picMk id="90" creationId="{07CF545F-9C2E-4446-97CD-AD92990C2B68}"/>
          </ac:picMkLst>
        </pc:picChg>
      </pc:sldChg>
      <pc:sldChg chg="addSp modSp mod setBg modNotes modNotesTx">
        <pc:chgData name="Mikołaj Leszczuk" userId="f51ff640-68ca-4f5b-81f1-7b807841f46e" providerId="ADAL" clId="{6D1B296A-DE62-2D4C-8CDC-1852D61397F7}" dt="2020-10-25T15:45:00.859" v="92" actId="26606"/>
        <pc:sldMkLst>
          <pc:docMk/>
          <pc:sldMk cId="0" sldId="261"/>
        </pc:sldMkLst>
        <pc:spChg chg="add">
          <ac:chgData name="Mikołaj Leszczuk" userId="f51ff640-68ca-4f5b-81f1-7b807841f46e" providerId="ADAL" clId="{6D1B296A-DE62-2D4C-8CDC-1852D61397F7}" dt="2020-10-25T15:45:00.859" v="92" actId="26606"/>
          <ac:spMkLst>
            <pc:docMk/>
            <pc:sldMk cId="0" sldId="261"/>
            <ac:spMk id="95" creationId="{D4771268-CB57-404A-9271-370EB28F6090}"/>
          </ac:spMkLst>
        </pc:spChg>
        <pc:spChg chg="mod ord">
          <ac:chgData name="Mikołaj Leszczuk" userId="f51ff640-68ca-4f5b-81f1-7b807841f46e" providerId="ADAL" clId="{6D1B296A-DE62-2D4C-8CDC-1852D61397F7}" dt="2020-10-25T15:45:00.859" v="92" actId="26606"/>
          <ac:spMkLst>
            <pc:docMk/>
            <pc:sldMk cId="0" sldId="261"/>
            <ac:spMk id="150"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1"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2"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3"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4" creationId="{00000000-0000-0000-0000-000000000000}"/>
          </ac:spMkLst>
        </pc:spChg>
      </pc:sldChg>
      <pc:sldChg chg="modNotes modNotesTx">
        <pc:chgData name="Mikołaj Leszczuk" userId="f51ff640-68ca-4f5b-81f1-7b807841f46e" providerId="ADAL" clId="{6D1B296A-DE62-2D4C-8CDC-1852D61397F7}" dt="2020-10-25T15:29:17.409" v="57" actId="33524"/>
        <pc:sldMkLst>
          <pc:docMk/>
          <pc:sldMk cId="0" sldId="262"/>
        </pc:sldMkLst>
      </pc:sldChg>
      <pc:sldChg chg="addSp delSp modSp mod setBg modNotes modNotesTx">
        <pc:chgData name="Mikołaj Leszczuk" userId="f51ff640-68ca-4f5b-81f1-7b807841f46e" providerId="ADAL" clId="{6D1B296A-DE62-2D4C-8CDC-1852D61397F7}" dt="2020-10-25T15:46:01.593" v="97" actId="26606"/>
        <pc:sldMkLst>
          <pc:docMk/>
          <pc:sldMk cId="0" sldId="263"/>
        </pc:sldMkLst>
        <pc:spChg chg="add del">
          <ac:chgData name="Mikołaj Leszczuk" userId="f51ff640-68ca-4f5b-81f1-7b807841f46e" providerId="ADAL" clId="{6D1B296A-DE62-2D4C-8CDC-1852D61397F7}" dt="2020-10-25T15:45:33.417" v="94" actId="26606"/>
          <ac:spMkLst>
            <pc:docMk/>
            <pc:sldMk cId="0" sldId="263"/>
            <ac:spMk id="111" creationId="{73DE2CFE-42F2-48F0-8706-5264E012B10C}"/>
          </ac:spMkLst>
        </pc:spChg>
        <pc:spChg chg="mod">
          <ac:chgData name="Mikołaj Leszczuk" userId="f51ff640-68ca-4f5b-81f1-7b807841f46e" providerId="ADAL" clId="{6D1B296A-DE62-2D4C-8CDC-1852D61397F7}" dt="2020-10-25T15:46:01.593" v="97" actId="26606"/>
          <ac:spMkLst>
            <pc:docMk/>
            <pc:sldMk cId="0" sldId="263"/>
            <ac:spMk id="167"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8"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9" creationId="{00000000-0000-0000-0000-000000000000}"/>
          </ac:spMkLst>
        </pc:spChg>
        <pc:spChg chg="mod ord">
          <ac:chgData name="Mikołaj Leszczuk" userId="f51ff640-68ca-4f5b-81f1-7b807841f46e" providerId="ADAL" clId="{6D1B296A-DE62-2D4C-8CDC-1852D61397F7}" dt="2020-10-25T15:46:01.593" v="97" actId="26606"/>
          <ac:spMkLst>
            <pc:docMk/>
            <pc:sldMk cId="0" sldId="263"/>
            <ac:spMk id="170" creationId="{00000000-0000-0000-0000-000000000000}"/>
          </ac:spMkLst>
        </pc:spChg>
        <pc:spChg chg="add del">
          <ac:chgData name="Mikołaj Leszczuk" userId="f51ff640-68ca-4f5b-81f1-7b807841f46e" providerId="ADAL" clId="{6D1B296A-DE62-2D4C-8CDC-1852D61397F7}" dt="2020-10-25T15:45:43.281" v="96" actId="26606"/>
          <ac:spMkLst>
            <pc:docMk/>
            <pc:sldMk cId="0" sldId="263"/>
            <ac:spMk id="172" creationId="{D4771268-CB57-404A-9271-370EB28F6090}"/>
          </ac:spMkLst>
        </pc:spChg>
        <pc:spChg chg="add">
          <ac:chgData name="Mikołaj Leszczuk" userId="f51ff640-68ca-4f5b-81f1-7b807841f46e" providerId="ADAL" clId="{6D1B296A-DE62-2D4C-8CDC-1852D61397F7}" dt="2020-10-25T15:46:01.593" v="97" actId="26606"/>
          <ac:spMkLst>
            <pc:docMk/>
            <pc:sldMk cId="0" sldId="263"/>
            <ac:spMk id="173" creationId="{D12DDE76-C203-4047-9998-63900085B5E8}"/>
          </ac:spMkLst>
        </pc:spChg>
      </pc:sldChg>
      <pc:sldChg chg="addSp modSp mod setBg modNotes">
        <pc:chgData name="Mikołaj Leszczuk" userId="f51ff640-68ca-4f5b-81f1-7b807841f46e" providerId="ADAL" clId="{6D1B296A-DE62-2D4C-8CDC-1852D61397F7}" dt="2020-10-25T15:46:16.380" v="98" actId="26606"/>
        <pc:sldMkLst>
          <pc:docMk/>
          <pc:sldMk cId="0" sldId="264"/>
        </pc:sldMkLst>
        <pc:spChg chg="add">
          <ac:chgData name="Mikołaj Leszczuk" userId="f51ff640-68ca-4f5b-81f1-7b807841f46e" providerId="ADAL" clId="{6D1B296A-DE62-2D4C-8CDC-1852D61397F7}" dt="2020-10-25T15:46:16.380" v="98" actId="26606"/>
          <ac:spMkLst>
            <pc:docMk/>
            <pc:sldMk cId="0" sldId="264"/>
            <ac:spMk id="118" creationId="{3B854194-185D-494D-905C-7C7CB2E30F6E}"/>
          </ac:spMkLst>
        </pc:spChg>
        <pc:spChg chg="add">
          <ac:chgData name="Mikołaj Leszczuk" userId="f51ff640-68ca-4f5b-81f1-7b807841f46e" providerId="ADAL" clId="{6D1B296A-DE62-2D4C-8CDC-1852D61397F7}" dt="2020-10-25T15:46:16.380" v="98" actId="26606"/>
          <ac:spMkLst>
            <pc:docMk/>
            <pc:sldMk cId="0" sldId="264"/>
            <ac:spMk id="120" creationId="{B4F5FA0D-0104-4987-8241-EFF7C85B88DE}"/>
          </ac:spMkLst>
        </pc:spChg>
        <pc:spChg chg="mod">
          <ac:chgData name="Mikołaj Leszczuk" userId="f51ff640-68ca-4f5b-81f1-7b807841f46e" providerId="ADAL" clId="{6D1B296A-DE62-2D4C-8CDC-1852D61397F7}" dt="2020-10-25T15:46:16.380" v="98" actId="26606"/>
          <ac:spMkLst>
            <pc:docMk/>
            <pc:sldMk cId="0" sldId="264"/>
            <ac:spMk id="175" creationId="{00000000-0000-0000-0000-000000000000}"/>
          </ac:spMkLst>
        </pc:spChg>
        <pc:spChg chg="mod">
          <ac:chgData name="Mikołaj Leszczuk" userId="f51ff640-68ca-4f5b-81f1-7b807841f46e" providerId="ADAL" clId="{6D1B296A-DE62-2D4C-8CDC-1852D61397F7}" dt="2020-10-25T15:46:16.380" v="98" actId="26606"/>
          <ac:spMkLst>
            <pc:docMk/>
            <pc:sldMk cId="0" sldId="264"/>
            <ac:spMk id="176" creationId="{00000000-0000-0000-0000-000000000000}"/>
          </ac:spMkLst>
        </pc:spChg>
        <pc:spChg chg="mod ord">
          <ac:chgData name="Mikołaj Leszczuk" userId="f51ff640-68ca-4f5b-81f1-7b807841f46e" providerId="ADAL" clId="{6D1B296A-DE62-2D4C-8CDC-1852D61397F7}" dt="2020-10-25T15:46:16.380" v="98" actId="26606"/>
          <ac:spMkLst>
            <pc:docMk/>
            <pc:sldMk cId="0" sldId="264"/>
            <ac:spMk id="177" creationId="{00000000-0000-0000-0000-000000000000}"/>
          </ac:spMkLst>
        </pc:spChg>
        <pc:picChg chg="add">
          <ac:chgData name="Mikołaj Leszczuk" userId="f51ff640-68ca-4f5b-81f1-7b807841f46e" providerId="ADAL" clId="{6D1B296A-DE62-2D4C-8CDC-1852D61397F7}" dt="2020-10-25T15:46:16.380" v="98" actId="26606"/>
          <ac:picMkLst>
            <pc:docMk/>
            <pc:sldMk cId="0" sldId="264"/>
            <ac:picMk id="122" creationId="{2897127E-6CEF-446C-BE87-93B7C46E49D1}"/>
          </ac:picMkLst>
        </pc:picChg>
      </pc:sldChg>
      <pc:sldChg chg="modNotes modNotesTx">
        <pc:chgData name="Mikołaj Leszczuk" userId="f51ff640-68ca-4f5b-81f1-7b807841f46e" providerId="ADAL" clId="{6D1B296A-DE62-2D4C-8CDC-1852D61397F7}" dt="2020-10-25T15:47:07.816" v="100" actId="33524"/>
        <pc:sldMkLst>
          <pc:docMk/>
          <pc:sldMk cId="0" sldId="265"/>
        </pc:sldMkLst>
      </pc:sldChg>
      <pc:sldChg chg="addSp modSp mod setBg modNotes modNotesTx">
        <pc:chgData name="Mikołaj Leszczuk" userId="f51ff640-68ca-4f5b-81f1-7b807841f46e" providerId="ADAL" clId="{6D1B296A-DE62-2D4C-8CDC-1852D61397F7}" dt="2020-10-25T15:47:22.867" v="108" actId="20577"/>
        <pc:sldMkLst>
          <pc:docMk/>
          <pc:sldMk cId="0" sldId="266"/>
        </pc:sldMkLst>
        <pc:spChg chg="mod">
          <ac:chgData name="Mikołaj Leszczuk" userId="f51ff640-68ca-4f5b-81f1-7b807841f46e" providerId="ADAL" clId="{6D1B296A-DE62-2D4C-8CDC-1852D61397F7}" dt="2020-10-25T15:46:45.770" v="99" actId="26606"/>
          <ac:spMkLst>
            <pc:docMk/>
            <pc:sldMk cId="0" sldId="266"/>
            <ac:spMk id="191" creationId="{00000000-0000-0000-0000-000000000000}"/>
          </ac:spMkLst>
        </pc:spChg>
        <pc:spChg chg="mod">
          <ac:chgData name="Mikołaj Leszczuk" userId="f51ff640-68ca-4f5b-81f1-7b807841f46e" providerId="ADAL" clId="{6D1B296A-DE62-2D4C-8CDC-1852D61397F7}" dt="2020-10-25T15:46:45.770" v="99" actId="26606"/>
          <ac:spMkLst>
            <pc:docMk/>
            <pc:sldMk cId="0" sldId="266"/>
            <ac:spMk id="192" creationId="{00000000-0000-0000-0000-000000000000}"/>
          </ac:spMkLst>
        </pc:spChg>
        <pc:spChg chg="mod ord">
          <ac:chgData name="Mikołaj Leszczuk" userId="f51ff640-68ca-4f5b-81f1-7b807841f46e" providerId="ADAL" clId="{6D1B296A-DE62-2D4C-8CDC-1852D61397F7}" dt="2020-10-25T15:46:45.770" v="99" actId="26606"/>
          <ac:spMkLst>
            <pc:docMk/>
            <pc:sldMk cId="0" sldId="266"/>
            <ac:spMk id="193" creationId="{00000000-0000-0000-0000-000000000000}"/>
          </ac:spMkLst>
        </pc:spChg>
        <pc:spChg chg="add">
          <ac:chgData name="Mikołaj Leszczuk" userId="f51ff640-68ca-4f5b-81f1-7b807841f46e" providerId="ADAL" clId="{6D1B296A-DE62-2D4C-8CDC-1852D61397F7}" dt="2020-10-25T15:46:45.770" v="99" actId="26606"/>
          <ac:spMkLst>
            <pc:docMk/>
            <pc:sldMk cId="0" sldId="266"/>
            <ac:spMk id="198" creationId="{4351DFE5-F63D-4BE0-BDA9-E3EB88F01AA5}"/>
          </ac:spMkLst>
        </pc:spChg>
        <pc:picChg chg="add">
          <ac:chgData name="Mikołaj Leszczuk" userId="f51ff640-68ca-4f5b-81f1-7b807841f46e" providerId="ADAL" clId="{6D1B296A-DE62-2D4C-8CDC-1852D61397F7}" dt="2020-10-25T15:46:45.770" v="99" actId="26606"/>
          <ac:picMkLst>
            <pc:docMk/>
            <pc:sldMk cId="0" sldId="266"/>
            <ac:picMk id="200" creationId="{3AA16612-ACD2-4A16-8F2B-4514FD6BF28F}"/>
          </ac:picMkLst>
        </pc:picChg>
      </pc:sldChg>
      <pc:sldChg chg="modNotes">
        <pc:chgData name="Mikołaj Leszczuk" userId="f51ff640-68ca-4f5b-81f1-7b807841f46e" providerId="ADAL" clId="{6D1B296A-DE62-2D4C-8CDC-1852D61397F7}" dt="2020-10-25T00:50:49.502" v="2"/>
        <pc:sldMkLst>
          <pc:docMk/>
          <pc:sldMk cId="0" sldId="267"/>
        </pc:sldMkLst>
      </pc:sldChg>
      <pc:sldChg chg="del modNotes">
        <pc:chgData name="Mikołaj Leszczuk" userId="f51ff640-68ca-4f5b-81f1-7b807841f46e" providerId="ADAL" clId="{6D1B296A-DE62-2D4C-8CDC-1852D61397F7}" dt="2020-10-25T15:03:28.189" v="37" actId="2696"/>
        <pc:sldMkLst>
          <pc:docMk/>
          <pc:sldMk cId="0" sldId="268"/>
        </pc:sldMkLst>
      </pc:sldChg>
      <pc:sldChg chg="addSp modSp mod setBg modNotes">
        <pc:chgData name="Mikołaj Leszczuk" userId="f51ff640-68ca-4f5b-81f1-7b807841f46e" providerId="ADAL" clId="{6D1B296A-DE62-2D4C-8CDC-1852D61397F7}" dt="2020-10-25T16:38:43.333" v="192" actId="26606"/>
        <pc:sldMkLst>
          <pc:docMk/>
          <pc:sldMk cId="0" sldId="269"/>
        </pc:sldMkLst>
        <pc:spChg chg="add">
          <ac:chgData name="Mikołaj Leszczuk" userId="f51ff640-68ca-4f5b-81f1-7b807841f46e" providerId="ADAL" clId="{6D1B296A-DE62-2D4C-8CDC-1852D61397F7}" dt="2020-10-25T16:38:43.333" v="192" actId="26606"/>
          <ac:spMkLst>
            <pc:docMk/>
            <pc:sldMk cId="0" sldId="269"/>
            <ac:spMk id="107" creationId="{0D7B6173-1D58-48E2-83CF-37350F315F75}"/>
          </ac:spMkLst>
        </pc:spChg>
        <pc:spChg chg="add">
          <ac:chgData name="Mikołaj Leszczuk" userId="f51ff640-68ca-4f5b-81f1-7b807841f46e" providerId="ADAL" clId="{6D1B296A-DE62-2D4C-8CDC-1852D61397F7}" dt="2020-10-25T16:38:43.333" v="192" actId="26606"/>
          <ac:spMkLst>
            <pc:docMk/>
            <pc:sldMk cId="0" sldId="269"/>
            <ac:spMk id="109" creationId="{02EBFA83-D4DB-4CA0-B229-9E44634D7FE9}"/>
          </ac:spMkLst>
        </pc:spChg>
        <pc:spChg chg="add">
          <ac:chgData name="Mikołaj Leszczuk" userId="f51ff640-68ca-4f5b-81f1-7b807841f46e" providerId="ADAL" clId="{6D1B296A-DE62-2D4C-8CDC-1852D61397F7}" dt="2020-10-25T16:38:43.333" v="192" actId="26606"/>
          <ac:spMkLst>
            <pc:docMk/>
            <pc:sldMk cId="0" sldId="269"/>
            <ac:spMk id="113" creationId="{21BDEC81-16A7-4451-B893-C15000083B77}"/>
          </ac:spMkLst>
        </pc:spChg>
        <pc:spChg chg="add">
          <ac:chgData name="Mikołaj Leszczuk" userId="f51ff640-68ca-4f5b-81f1-7b807841f46e" providerId="ADAL" clId="{6D1B296A-DE62-2D4C-8CDC-1852D61397F7}" dt="2020-10-25T16:38:43.333" v="192" actId="26606"/>
          <ac:spMkLst>
            <pc:docMk/>
            <pc:sldMk cId="0" sldId="269"/>
            <ac:spMk id="115" creationId="{26A515A1-4D80-430E-BE0A-71A290516A82}"/>
          </ac:spMkLst>
        </pc:spChg>
        <pc:spChg chg="mod ord">
          <ac:chgData name="Mikołaj Leszczuk" userId="f51ff640-68ca-4f5b-81f1-7b807841f46e" providerId="ADAL" clId="{6D1B296A-DE62-2D4C-8CDC-1852D61397F7}" dt="2020-10-25T16:38:43.333" v="192" actId="26606"/>
          <ac:spMkLst>
            <pc:docMk/>
            <pc:sldMk cId="0" sldId="269"/>
            <ac:spMk id="226" creationId="{00000000-0000-0000-0000-000000000000}"/>
          </ac:spMkLst>
        </pc:spChg>
        <pc:spChg chg="mod ord">
          <ac:chgData name="Mikołaj Leszczuk" userId="f51ff640-68ca-4f5b-81f1-7b807841f46e" providerId="ADAL" clId="{6D1B296A-DE62-2D4C-8CDC-1852D61397F7}" dt="2020-10-25T16:38:43.333" v="192" actId="26606"/>
          <ac:spMkLst>
            <pc:docMk/>
            <pc:sldMk cId="0" sldId="269"/>
            <ac:spMk id="227" creationId="{00000000-0000-0000-0000-000000000000}"/>
          </ac:spMkLst>
        </pc:spChg>
        <pc:spChg chg="mod">
          <ac:chgData name="Mikołaj Leszczuk" userId="f51ff640-68ca-4f5b-81f1-7b807841f46e" providerId="ADAL" clId="{6D1B296A-DE62-2D4C-8CDC-1852D61397F7}" dt="2020-10-25T16:38:43.333" v="192" actId="26606"/>
          <ac:spMkLst>
            <pc:docMk/>
            <pc:sldMk cId="0" sldId="269"/>
            <ac:spMk id="228" creationId="{00000000-0000-0000-0000-000000000000}"/>
          </ac:spMkLst>
        </pc:spChg>
        <pc:picChg chg="add">
          <ac:chgData name="Mikołaj Leszczuk" userId="f51ff640-68ca-4f5b-81f1-7b807841f46e" providerId="ADAL" clId="{6D1B296A-DE62-2D4C-8CDC-1852D61397F7}" dt="2020-10-25T16:38:43.333" v="192" actId="26606"/>
          <ac:picMkLst>
            <pc:docMk/>
            <pc:sldMk cId="0" sldId="269"/>
            <ac:picMk id="104" creationId="{7FE754D6-4C7D-4498-A5EE-276F6824B7F3}"/>
          </ac:picMkLst>
        </pc:picChg>
        <pc:picChg chg="add">
          <ac:chgData name="Mikołaj Leszczuk" userId="f51ff640-68ca-4f5b-81f1-7b807841f46e" providerId="ADAL" clId="{6D1B296A-DE62-2D4C-8CDC-1852D61397F7}" dt="2020-10-25T16:38:43.333" v="192" actId="26606"/>
          <ac:picMkLst>
            <pc:docMk/>
            <pc:sldMk cId="0" sldId="269"/>
            <ac:picMk id="111" creationId="{B0DAC8FB-A162-44E3-A606-C855A03A5B09}"/>
          </ac:picMkLst>
        </pc:picChg>
      </pc:sldChg>
      <pc:sldChg chg="addSp delSp modSp mod setBg delAnim modNotes">
        <pc:chgData name="Mikołaj Leszczuk" userId="f51ff640-68ca-4f5b-81f1-7b807841f46e" providerId="ADAL" clId="{6D1B296A-DE62-2D4C-8CDC-1852D61397F7}" dt="2020-11-06T23:48:23.612" v="214" actId="478"/>
        <pc:sldMkLst>
          <pc:docMk/>
          <pc:sldMk cId="0" sldId="270"/>
        </pc:sldMkLst>
        <pc:spChg chg="add">
          <ac:chgData name="Mikołaj Leszczuk" userId="f51ff640-68ca-4f5b-81f1-7b807841f46e" providerId="ADAL" clId="{6D1B296A-DE62-2D4C-8CDC-1852D61397F7}" dt="2020-10-25T16:40:02.059" v="193" actId="26606"/>
          <ac:spMkLst>
            <pc:docMk/>
            <pc:sldMk cId="0" sldId="270"/>
            <ac:spMk id="113" creationId="{5AAE9118-0436-4488-AC4A-C14DF6A7B6B1}"/>
          </ac:spMkLst>
        </pc:spChg>
        <pc:spChg chg="add">
          <ac:chgData name="Mikołaj Leszczuk" userId="f51ff640-68ca-4f5b-81f1-7b807841f46e" providerId="ADAL" clId="{6D1B296A-DE62-2D4C-8CDC-1852D61397F7}" dt="2020-10-25T16:40:02.059" v="193" actId="26606"/>
          <ac:spMkLst>
            <pc:docMk/>
            <pc:sldMk cId="0" sldId="270"/>
            <ac:spMk id="115" creationId="{07A0C51E-5464-4470-855E-CA530A59BF98}"/>
          </ac:spMkLst>
        </pc:spChg>
        <pc:spChg chg="mod ord">
          <ac:chgData name="Mikołaj Leszczuk" userId="f51ff640-68ca-4f5b-81f1-7b807841f46e" providerId="ADAL" clId="{6D1B296A-DE62-2D4C-8CDC-1852D61397F7}" dt="2020-10-25T16:40:02.059" v="193" actId="26606"/>
          <ac:spMkLst>
            <pc:docMk/>
            <pc:sldMk cId="0" sldId="270"/>
            <ac:spMk id="233" creationId="{00000000-0000-0000-0000-000000000000}"/>
          </ac:spMkLst>
        </pc:spChg>
        <pc:spChg chg="mod">
          <ac:chgData name="Mikołaj Leszczuk" userId="f51ff640-68ca-4f5b-81f1-7b807841f46e" providerId="ADAL" clId="{6D1B296A-DE62-2D4C-8CDC-1852D61397F7}" dt="2020-10-25T16:40:02.059" v="193" actId="26606"/>
          <ac:spMkLst>
            <pc:docMk/>
            <pc:sldMk cId="0" sldId="270"/>
            <ac:spMk id="235" creationId="{00000000-0000-0000-0000-000000000000}"/>
          </ac:spMkLst>
        </pc:spChg>
        <pc:spChg chg="mod ord">
          <ac:chgData name="Mikołaj Leszczuk" userId="f51ff640-68ca-4f5b-81f1-7b807841f46e" providerId="ADAL" clId="{6D1B296A-DE62-2D4C-8CDC-1852D61397F7}" dt="2020-10-25T16:40:02.059" v="193" actId="26606"/>
          <ac:spMkLst>
            <pc:docMk/>
            <pc:sldMk cId="0" sldId="270"/>
            <ac:spMk id="236" creationId="{00000000-0000-0000-0000-000000000000}"/>
          </ac:spMkLst>
        </pc:spChg>
        <pc:picChg chg="add del mod">
          <ac:chgData name="Mikołaj Leszczuk" userId="f51ff640-68ca-4f5b-81f1-7b807841f46e" providerId="ADAL" clId="{6D1B296A-DE62-2D4C-8CDC-1852D61397F7}" dt="2020-11-06T23:48:23.612" v="214" actId="478"/>
          <ac:picMkLst>
            <pc:docMk/>
            <pc:sldMk cId="0" sldId="270"/>
            <ac:picMk id="2" creationId="{43F73700-F751-364F-B148-36342AEA258B}"/>
          </ac:picMkLst>
        </pc:picChg>
        <pc:picChg chg="mod">
          <ac:chgData name="Mikołaj Leszczuk" userId="f51ff640-68ca-4f5b-81f1-7b807841f46e" providerId="ADAL" clId="{6D1B296A-DE62-2D4C-8CDC-1852D61397F7}" dt="2020-10-25T16:40:02.059" v="193" actId="26606"/>
          <ac:picMkLst>
            <pc:docMk/>
            <pc:sldMk cId="0" sldId="270"/>
            <ac:picMk id="234" creationId="{00000000-0000-0000-0000-000000000000}"/>
          </ac:picMkLst>
        </pc:picChg>
      </pc:sldChg>
      <pc:sldChg chg="del modNotes">
        <pc:chgData name="Mikołaj Leszczuk" userId="f51ff640-68ca-4f5b-81f1-7b807841f46e" providerId="ADAL" clId="{6D1B296A-DE62-2D4C-8CDC-1852D61397F7}" dt="2020-10-25T15:25:48.795" v="54" actId="2696"/>
        <pc:sldMkLst>
          <pc:docMk/>
          <pc:sldMk cId="0" sldId="271"/>
        </pc:sldMkLst>
      </pc:sldChg>
      <pc:sldChg chg="addSp delSp modSp add mod setBg modAnim">
        <pc:chgData name="Mikołaj Leszczuk" userId="f51ff640-68ca-4f5b-81f1-7b807841f46e" providerId="ADAL" clId="{6D1B296A-DE62-2D4C-8CDC-1852D61397F7}" dt="2020-11-08T19:37:20.684" v="220"/>
        <pc:sldMkLst>
          <pc:docMk/>
          <pc:sldMk cId="4270288556" sldId="272"/>
        </pc:sldMkLst>
        <pc:spChg chg="mod">
          <ac:chgData name="Mikołaj Leszczuk" userId="f51ff640-68ca-4f5b-81f1-7b807841f46e" providerId="ADAL" clId="{6D1B296A-DE62-2D4C-8CDC-1852D61397F7}" dt="2020-10-25T01:00:03.234" v="13" actId="26606"/>
          <ac:spMkLst>
            <pc:docMk/>
            <pc:sldMk cId="4270288556" sldId="272"/>
            <ac:spMk id="2" creationId="{E70607C3-2FE7-A042-B76D-8E1B2A6ECD79}"/>
          </ac:spMkLst>
        </pc:spChg>
        <pc:spChg chg="mod ord">
          <ac:chgData name="Mikołaj Leszczuk" userId="f51ff640-68ca-4f5b-81f1-7b807841f46e" providerId="ADAL" clId="{6D1B296A-DE62-2D4C-8CDC-1852D61397F7}" dt="2020-10-25T01:00:03.234" v="13" actId="26606"/>
          <ac:spMkLst>
            <pc:docMk/>
            <pc:sldMk cId="4270288556" sldId="272"/>
            <ac:spMk id="3" creationId="{4342373F-401F-AF48-A947-B33633A5105B}"/>
          </ac:spMkLst>
        </pc:spChg>
        <pc:spChg chg="del">
          <ac:chgData name="Mikołaj Leszczuk" userId="f51ff640-68ca-4f5b-81f1-7b807841f46e" providerId="ADAL" clId="{6D1B296A-DE62-2D4C-8CDC-1852D61397F7}" dt="2020-10-25T00:59:34.383" v="12"/>
          <ac:spMkLst>
            <pc:docMk/>
            <pc:sldMk cId="4270288556" sldId="272"/>
            <ac:spMk id="4" creationId="{E870789D-ABFC-404D-842B-50506D7228D6}"/>
          </ac:spMkLst>
        </pc:spChg>
        <pc:spChg chg="add">
          <ac:chgData name="Mikołaj Leszczuk" userId="f51ff640-68ca-4f5b-81f1-7b807841f46e" providerId="ADAL" clId="{6D1B296A-DE62-2D4C-8CDC-1852D61397F7}" dt="2020-10-25T01:00:03.234" v="13" actId="26606"/>
          <ac:spMkLst>
            <pc:docMk/>
            <pc:sldMk cId="4270288556" sldId="272"/>
            <ac:spMk id="10" creationId="{42A5316D-ED2F-4F89-B4B4-8D9240B1A348}"/>
          </ac:spMkLst>
        </pc:spChg>
        <pc:picChg chg="add mod">
          <ac:chgData name="Mikołaj Leszczuk" userId="f51ff640-68ca-4f5b-81f1-7b807841f46e" providerId="ADAL" clId="{6D1B296A-DE62-2D4C-8CDC-1852D61397F7}" dt="2020-10-25T01:00:03.234" v="13" actId="26606"/>
          <ac:picMkLst>
            <pc:docMk/>
            <pc:sldMk cId="4270288556" sldId="272"/>
            <ac:picMk id="5" creationId="{403DDB15-BDF5-364D-91B8-085775DFA08F}"/>
          </ac:picMkLst>
        </pc:picChg>
      </pc:sldChg>
      <pc:sldChg chg="add del setBg">
        <pc:chgData name="Mikołaj Leszczuk" userId="f51ff640-68ca-4f5b-81f1-7b807841f46e" providerId="ADAL" clId="{6D1B296A-DE62-2D4C-8CDC-1852D61397F7}" dt="2020-10-25T14:58:54.933" v="16"/>
        <pc:sldMkLst>
          <pc:docMk/>
          <pc:sldMk cId="2224380922" sldId="273"/>
        </pc:sldMkLst>
      </pc:sldChg>
      <pc:sldChg chg="addSp delSp modSp add mod setBg modClrScheme modAnim chgLayout">
        <pc:chgData name="Mikołaj Leszczuk" userId="f51ff640-68ca-4f5b-81f1-7b807841f46e" providerId="ADAL" clId="{6D1B296A-DE62-2D4C-8CDC-1852D61397F7}" dt="2020-10-25T15:02:52.288" v="36" actId="122"/>
        <pc:sldMkLst>
          <pc:docMk/>
          <pc:sldMk cId="2707426210" sldId="273"/>
        </pc:sldMkLst>
        <pc:spChg chg="add mod ord">
          <ac:chgData name="Mikołaj Leszczuk" userId="f51ff640-68ca-4f5b-81f1-7b807841f46e" providerId="ADAL" clId="{6D1B296A-DE62-2D4C-8CDC-1852D61397F7}" dt="2020-10-25T14:59:55.992" v="23" actId="27636"/>
          <ac:spMkLst>
            <pc:docMk/>
            <pc:sldMk cId="2707426210" sldId="273"/>
            <ac:spMk id="2" creationId="{F524E7FC-408C-BC4A-9331-9F153442D542}"/>
          </ac:spMkLst>
        </pc:spChg>
        <pc:spChg chg="add mod ord">
          <ac:chgData name="Mikołaj Leszczuk" userId="f51ff640-68ca-4f5b-81f1-7b807841f46e" providerId="ADAL" clId="{6D1B296A-DE62-2D4C-8CDC-1852D61397F7}" dt="2020-10-25T15:02:50.061" v="35" actId="122"/>
          <ac:spMkLst>
            <pc:docMk/>
            <pc:sldMk cId="2707426210" sldId="273"/>
            <ac:spMk id="3" creationId="{0AB499FC-9B75-D642-977D-F5D25F3C6083}"/>
          </ac:spMkLst>
        </pc:spChg>
        <pc:spChg chg="add del mod ord">
          <ac:chgData name="Mikołaj Leszczuk" userId="f51ff640-68ca-4f5b-81f1-7b807841f46e" providerId="ADAL" clId="{6D1B296A-DE62-2D4C-8CDC-1852D61397F7}" dt="2020-10-25T15:02:44.218" v="34" actId="26606"/>
          <ac:spMkLst>
            <pc:docMk/>
            <pc:sldMk cId="2707426210" sldId="273"/>
            <ac:spMk id="4" creationId="{5FE7CF23-88AD-D24C-BFFF-5A7EADD5F161}"/>
          </ac:spMkLst>
        </pc:spChg>
        <pc:spChg chg="add mod ord">
          <ac:chgData name="Mikołaj Leszczuk" userId="f51ff640-68ca-4f5b-81f1-7b807841f46e" providerId="ADAL" clId="{6D1B296A-DE62-2D4C-8CDC-1852D61397F7}" dt="2020-10-25T15:02:52.288" v="36" actId="122"/>
          <ac:spMkLst>
            <pc:docMk/>
            <pc:sldMk cId="2707426210" sldId="273"/>
            <ac:spMk id="5" creationId="{55E34801-C3F8-DB4C-8856-A4E791756E85}"/>
          </ac:spMkLst>
        </pc:spChg>
        <pc:spChg chg="add del mod ord">
          <ac:chgData name="Mikołaj Leszczuk" userId="f51ff640-68ca-4f5b-81f1-7b807841f46e" providerId="ADAL" clId="{6D1B296A-DE62-2D4C-8CDC-1852D61397F7}" dt="2020-10-25T15:02:08.034" v="33"/>
          <ac:spMkLst>
            <pc:docMk/>
            <pc:sldMk cId="2707426210" sldId="273"/>
            <ac:spMk id="6" creationId="{6B25D00E-BE00-7C49-B612-5E9101B7FD8E}"/>
          </ac:spMkLst>
        </pc:spChg>
        <pc:graphicFrameChg chg="add">
          <ac:chgData name="Mikołaj Leszczuk" userId="f51ff640-68ca-4f5b-81f1-7b807841f46e" providerId="ADAL" clId="{6D1B296A-DE62-2D4C-8CDC-1852D61397F7}" dt="2020-10-25T15:02:44.218" v="34" actId="26606"/>
          <ac:graphicFrameMkLst>
            <pc:docMk/>
            <pc:sldMk cId="2707426210" sldId="273"/>
            <ac:graphicFrameMk id="5124" creationId="{363C47EB-E3E2-45A8-88B4-3B31C0C43314}"/>
          </ac:graphicFrameMkLst>
        </pc:graphicFrameChg>
        <pc:picChg chg="add mod">
          <ac:chgData name="Mikołaj Leszczuk" userId="f51ff640-68ca-4f5b-81f1-7b807841f46e" providerId="ADAL" clId="{6D1B296A-DE62-2D4C-8CDC-1852D61397F7}" dt="2020-10-25T15:02:08.034" v="33"/>
          <ac:picMkLst>
            <pc:docMk/>
            <pc:sldMk cId="2707426210" sldId="273"/>
            <ac:picMk id="7" creationId="{C4FB3E59-AC8A-9645-B38E-63C25457A40A}"/>
          </ac:picMkLst>
        </pc:picChg>
      </pc:sldChg>
      <pc:sldChg chg="addSp delSp modSp add mod setBg delAnim modAnim chgLayout">
        <pc:chgData name="Mikołaj Leszczuk" userId="f51ff640-68ca-4f5b-81f1-7b807841f46e" providerId="ADAL" clId="{6D1B296A-DE62-2D4C-8CDC-1852D61397F7}" dt="2020-11-08T19:27:58.540" v="219"/>
        <pc:sldMkLst>
          <pc:docMk/>
          <pc:sldMk cId="277835084" sldId="274"/>
        </pc:sldMkLst>
        <pc:spChg chg="add mod ord">
          <ac:chgData name="Mikołaj Leszczuk" userId="f51ff640-68ca-4f5b-81f1-7b807841f46e" providerId="ADAL" clId="{6D1B296A-DE62-2D4C-8CDC-1852D61397F7}" dt="2020-10-25T16:42:08.474" v="209" actId="26606"/>
          <ac:spMkLst>
            <pc:docMk/>
            <pc:sldMk cId="277835084" sldId="274"/>
            <ac:spMk id="2" creationId="{A4EFC8F8-90DA-6E4E-B4D4-24C02188AA0D}"/>
          </ac:spMkLst>
        </pc:spChg>
        <pc:spChg chg="add del mod ord">
          <ac:chgData name="Mikołaj Leszczuk" userId="f51ff640-68ca-4f5b-81f1-7b807841f46e" providerId="ADAL" clId="{6D1B296A-DE62-2D4C-8CDC-1852D61397F7}" dt="2020-10-25T15:22:56.240" v="52"/>
          <ac:spMkLst>
            <pc:docMk/>
            <pc:sldMk cId="277835084" sldId="274"/>
            <ac:spMk id="3" creationId="{A2D230FF-EC05-7147-837E-D783F877E90B}"/>
          </ac:spMkLst>
        </pc:spChg>
        <pc:spChg chg="add del mod">
          <ac:chgData name="Mikołaj Leszczuk" userId="f51ff640-68ca-4f5b-81f1-7b807841f46e" providerId="ADAL" clId="{6D1B296A-DE62-2D4C-8CDC-1852D61397F7}" dt="2020-10-25T15:23:47.795" v="53" actId="26606"/>
          <ac:spMkLst>
            <pc:docMk/>
            <pc:sldMk cId="277835084" sldId="274"/>
            <ac:spMk id="5" creationId="{28533DA3-F3F8-ED43-891D-261B7E8A2F5B}"/>
          </ac:spMkLst>
        </pc:spChg>
        <pc:spChg chg="add del">
          <ac:chgData name="Mikołaj Leszczuk" userId="f51ff640-68ca-4f5b-81f1-7b807841f46e" providerId="ADAL" clId="{6D1B296A-DE62-2D4C-8CDC-1852D61397F7}" dt="2020-10-25T16:41:23.950" v="204" actId="26606"/>
          <ac:spMkLst>
            <pc:docMk/>
            <pc:sldMk cId="277835084" sldId="274"/>
            <ac:spMk id="73" creationId="{FB5B0058-AF13-4859-B429-4EDDE2A26F7F}"/>
          </ac:spMkLst>
        </pc:spChg>
        <pc:spChg chg="add del">
          <ac:chgData name="Mikołaj Leszczuk" userId="f51ff640-68ca-4f5b-81f1-7b807841f46e" providerId="ADAL" clId="{6D1B296A-DE62-2D4C-8CDC-1852D61397F7}" dt="2020-10-25T16:41:23.950" v="204" actId="26606"/>
          <ac:spMkLst>
            <pc:docMk/>
            <pc:sldMk cId="277835084" sldId="274"/>
            <ac:spMk id="77" creationId="{81BD432D-FAB3-4B5D-BF27-4DA7C75B3238}"/>
          </ac:spMkLst>
        </pc:spChg>
        <pc:spChg chg="add del">
          <ac:chgData name="Mikołaj Leszczuk" userId="f51ff640-68ca-4f5b-81f1-7b807841f46e" providerId="ADAL" clId="{6D1B296A-DE62-2D4C-8CDC-1852D61397F7}" dt="2020-10-25T16:42:08.443" v="208" actId="26606"/>
          <ac:spMkLst>
            <pc:docMk/>
            <pc:sldMk cId="277835084" sldId="274"/>
            <ac:spMk id="92" creationId="{68AF5748-FED8-45BA-8631-26D1D10F3246}"/>
          </ac:spMkLst>
        </pc:spChg>
        <pc:spChg chg="add del">
          <ac:chgData name="Mikołaj Leszczuk" userId="f51ff640-68ca-4f5b-81f1-7b807841f46e" providerId="ADAL" clId="{6D1B296A-DE62-2D4C-8CDC-1852D61397F7}" dt="2020-10-25T16:42:08.443" v="208" actId="26606"/>
          <ac:spMkLst>
            <pc:docMk/>
            <pc:sldMk cId="277835084" sldId="274"/>
            <ac:spMk id="94" creationId="{AF2F604E-43BE-4DC3-B983-E071523364F8}"/>
          </ac:spMkLst>
        </pc:spChg>
        <pc:spChg chg="add del">
          <ac:chgData name="Mikołaj Leszczuk" userId="f51ff640-68ca-4f5b-81f1-7b807841f46e" providerId="ADAL" clId="{6D1B296A-DE62-2D4C-8CDC-1852D61397F7}" dt="2020-10-25T16:42:08.443" v="208" actId="26606"/>
          <ac:spMkLst>
            <pc:docMk/>
            <pc:sldMk cId="277835084" sldId="274"/>
            <ac:spMk id="96"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98" creationId="{90F533E9-6690-41A8-A372-4C6C622D028D}"/>
          </ac:spMkLst>
        </pc:spChg>
        <pc:spChg chg="add del">
          <ac:chgData name="Mikołaj Leszczuk" userId="f51ff640-68ca-4f5b-81f1-7b807841f46e" providerId="ADAL" clId="{6D1B296A-DE62-2D4C-8CDC-1852D61397F7}" dt="2020-10-25T16:41:06.918" v="195" actId="26606"/>
          <ac:spMkLst>
            <pc:docMk/>
            <pc:sldMk cId="277835084" sldId="274"/>
            <ac:spMk id="139" creationId="{71FC7D98-7B8B-402A-90FC-F027482F2142}"/>
          </ac:spMkLst>
        </pc:spChg>
        <pc:spChg chg="add del">
          <ac:chgData name="Mikołaj Leszczuk" userId="f51ff640-68ca-4f5b-81f1-7b807841f46e" providerId="ADAL" clId="{6D1B296A-DE62-2D4C-8CDC-1852D61397F7}" dt="2020-10-25T16:41:06.918" v="195" actId="26606"/>
          <ac:spMkLst>
            <pc:docMk/>
            <pc:sldMk cId="277835084" sldId="274"/>
            <ac:spMk id="141" creationId="{AD7356EA-285B-4E5D-8FEC-104659A4FD2C}"/>
          </ac:spMkLst>
        </pc:spChg>
        <pc:spChg chg="add del">
          <ac:chgData name="Mikołaj Leszczuk" userId="f51ff640-68ca-4f5b-81f1-7b807841f46e" providerId="ADAL" clId="{6D1B296A-DE62-2D4C-8CDC-1852D61397F7}" dt="2020-10-25T16:41:12.131" v="197" actId="26606"/>
          <ac:spMkLst>
            <pc:docMk/>
            <pc:sldMk cId="277835084" sldId="274"/>
            <ac:spMk id="143" creationId="{08C9B587-E65E-4B52-B37C-ABEBB6E87928}"/>
          </ac:spMkLst>
        </pc:spChg>
        <pc:spChg chg="ord">
          <ac:chgData name="Mikołaj Leszczuk" userId="f51ff640-68ca-4f5b-81f1-7b807841f46e" providerId="ADAL" clId="{6D1B296A-DE62-2D4C-8CDC-1852D61397F7}" dt="2020-10-25T15:23:47.795" v="53" actId="26606"/>
          <ac:spMkLst>
            <pc:docMk/>
            <pc:sldMk cId="277835084" sldId="274"/>
            <ac:spMk id="5122" creationId="{862F7355-23CE-4349-943A-76CD5F7329E7}"/>
          </ac:spMkLst>
        </pc:spChg>
        <pc:spChg chg="add mod">
          <ac:chgData name="Mikołaj Leszczuk" userId="f51ff640-68ca-4f5b-81f1-7b807841f46e" providerId="ADAL" clId="{6D1B296A-DE62-2D4C-8CDC-1852D61397F7}" dt="2020-10-25T16:42:08.474" v="209" actId="26606"/>
          <ac:spMkLst>
            <pc:docMk/>
            <pc:sldMk cId="277835084" sldId="274"/>
            <ac:spMk id="5126" creationId="{557C9A8C-9A57-40BA-9273-E60B964D9531}"/>
          </ac:spMkLst>
        </pc:spChg>
        <pc:spChg chg="add del">
          <ac:chgData name="Mikołaj Leszczuk" userId="f51ff640-68ca-4f5b-81f1-7b807841f46e" providerId="ADAL" clId="{6D1B296A-DE62-2D4C-8CDC-1852D61397F7}" dt="2020-10-25T16:41:12.131" v="197" actId="26606"/>
          <ac:spMkLst>
            <pc:docMk/>
            <pc:sldMk cId="277835084" sldId="274"/>
            <ac:spMk id="5128" creationId="{68AF5748-FED8-45BA-8631-26D1D10F3246}"/>
          </ac:spMkLst>
        </pc:spChg>
        <pc:spChg chg="add del">
          <ac:chgData name="Mikołaj Leszczuk" userId="f51ff640-68ca-4f5b-81f1-7b807841f46e" providerId="ADAL" clId="{6D1B296A-DE62-2D4C-8CDC-1852D61397F7}" dt="2020-10-25T16:41:12.131" v="197" actId="26606"/>
          <ac:spMkLst>
            <pc:docMk/>
            <pc:sldMk cId="277835084" sldId="274"/>
            <ac:spMk id="5129" creationId="{AF2F604E-43BE-4DC3-B983-E071523364F8}"/>
          </ac:spMkLst>
        </pc:spChg>
        <pc:spChg chg="add del">
          <ac:chgData name="Mikołaj Leszczuk" userId="f51ff640-68ca-4f5b-81f1-7b807841f46e" providerId="ADAL" clId="{6D1B296A-DE62-2D4C-8CDC-1852D61397F7}" dt="2020-10-25T16:41:14.134" v="199" actId="26606"/>
          <ac:spMkLst>
            <pc:docMk/>
            <pc:sldMk cId="277835084" sldId="274"/>
            <ac:spMk id="5131" creationId="{71FC7D98-7B8B-402A-90FC-F027482F2142}"/>
          </ac:spMkLst>
        </pc:spChg>
        <pc:spChg chg="add del">
          <ac:chgData name="Mikołaj Leszczuk" userId="f51ff640-68ca-4f5b-81f1-7b807841f46e" providerId="ADAL" clId="{6D1B296A-DE62-2D4C-8CDC-1852D61397F7}" dt="2020-10-25T16:41:14.134" v="199" actId="26606"/>
          <ac:spMkLst>
            <pc:docMk/>
            <pc:sldMk cId="277835084" sldId="274"/>
            <ac:spMk id="5132" creationId="{AD7356EA-285B-4E5D-8FEC-104659A4FD2C}"/>
          </ac:spMkLst>
        </pc:spChg>
        <pc:spChg chg="add del">
          <ac:chgData name="Mikołaj Leszczuk" userId="f51ff640-68ca-4f5b-81f1-7b807841f46e" providerId="ADAL" clId="{6D1B296A-DE62-2D4C-8CDC-1852D61397F7}" dt="2020-10-25T16:41:15.381" v="201" actId="26606"/>
          <ac:spMkLst>
            <pc:docMk/>
            <pc:sldMk cId="277835084" sldId="274"/>
            <ac:spMk id="5134" creationId="{68AF5748-FED8-45BA-8631-26D1D10F3246}"/>
          </ac:spMkLst>
        </pc:spChg>
        <pc:spChg chg="add del">
          <ac:chgData name="Mikołaj Leszczuk" userId="f51ff640-68ca-4f5b-81f1-7b807841f46e" providerId="ADAL" clId="{6D1B296A-DE62-2D4C-8CDC-1852D61397F7}" dt="2020-10-25T16:41:15.381" v="201" actId="26606"/>
          <ac:spMkLst>
            <pc:docMk/>
            <pc:sldMk cId="277835084" sldId="274"/>
            <ac:spMk id="5135" creationId="{AF2F604E-43BE-4DC3-B983-E071523364F8}"/>
          </ac:spMkLst>
        </pc:spChg>
        <pc:spChg chg="add del">
          <ac:chgData name="Mikołaj Leszczuk" userId="f51ff640-68ca-4f5b-81f1-7b807841f46e" providerId="ADAL" clId="{6D1B296A-DE62-2D4C-8CDC-1852D61397F7}" dt="2020-10-25T16:41:15.381" v="201" actId="26606"/>
          <ac:spMkLst>
            <pc:docMk/>
            <pc:sldMk cId="277835084" sldId="274"/>
            <ac:spMk id="5136" creationId="{08C9B587-E65E-4B52-B37C-ABEBB6E87928}"/>
          </ac:spMkLst>
        </pc:spChg>
        <pc:spChg chg="add del">
          <ac:chgData name="Mikołaj Leszczuk" userId="f51ff640-68ca-4f5b-81f1-7b807841f46e" providerId="ADAL" clId="{6D1B296A-DE62-2D4C-8CDC-1852D61397F7}" dt="2020-10-25T16:41:23.930" v="203" actId="26606"/>
          <ac:spMkLst>
            <pc:docMk/>
            <pc:sldMk cId="277835084" sldId="274"/>
            <ac:spMk id="5138" creationId="{71FC7D98-7B8B-402A-90FC-F027482F2142}"/>
          </ac:spMkLst>
        </pc:spChg>
        <pc:spChg chg="add del">
          <ac:chgData name="Mikołaj Leszczuk" userId="f51ff640-68ca-4f5b-81f1-7b807841f46e" providerId="ADAL" clId="{6D1B296A-DE62-2D4C-8CDC-1852D61397F7}" dt="2020-10-25T16:41:23.930" v="203" actId="26606"/>
          <ac:spMkLst>
            <pc:docMk/>
            <pc:sldMk cId="277835084" sldId="274"/>
            <ac:spMk id="5139" creationId="{AD7356EA-285B-4E5D-8FEC-104659A4FD2C}"/>
          </ac:spMkLst>
        </pc:spChg>
        <pc:spChg chg="add del">
          <ac:chgData name="Mikołaj Leszczuk" userId="f51ff640-68ca-4f5b-81f1-7b807841f46e" providerId="ADAL" clId="{6D1B296A-DE62-2D4C-8CDC-1852D61397F7}" dt="2020-10-25T16:42:08.474" v="209" actId="26606"/>
          <ac:spMkLst>
            <pc:docMk/>
            <pc:sldMk cId="277835084" sldId="274"/>
            <ac:spMk id="5141" creationId="{68AF5748-FED8-45BA-8631-26D1D10F3246}"/>
          </ac:spMkLst>
        </pc:spChg>
        <pc:spChg chg="add del">
          <ac:chgData name="Mikołaj Leszczuk" userId="f51ff640-68ca-4f5b-81f1-7b807841f46e" providerId="ADAL" clId="{6D1B296A-DE62-2D4C-8CDC-1852D61397F7}" dt="2020-10-25T16:42:08.474" v="209" actId="26606"/>
          <ac:spMkLst>
            <pc:docMk/>
            <pc:sldMk cId="277835084" sldId="274"/>
            <ac:spMk id="5142" creationId="{AF2F604E-43BE-4DC3-B983-E071523364F8}"/>
          </ac:spMkLst>
        </pc:spChg>
        <pc:spChg chg="add del">
          <ac:chgData name="Mikołaj Leszczuk" userId="f51ff640-68ca-4f5b-81f1-7b807841f46e" providerId="ADAL" clId="{6D1B296A-DE62-2D4C-8CDC-1852D61397F7}" dt="2020-10-25T16:42:08.474" v="209" actId="26606"/>
          <ac:spMkLst>
            <pc:docMk/>
            <pc:sldMk cId="277835084" sldId="274"/>
            <ac:spMk id="5143"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5145" creationId="{BA79A7CF-01AF-4178-9369-94E0C90EB046}"/>
          </ac:spMkLst>
        </pc:spChg>
        <pc:spChg chg="add">
          <ac:chgData name="Mikołaj Leszczuk" userId="f51ff640-68ca-4f5b-81f1-7b807841f46e" providerId="ADAL" clId="{6D1B296A-DE62-2D4C-8CDC-1852D61397F7}" dt="2020-10-25T16:42:08.474" v="209" actId="26606"/>
          <ac:spMkLst>
            <pc:docMk/>
            <pc:sldMk cId="277835084" sldId="274"/>
            <ac:spMk id="5146" creationId="{99413ED5-9ED4-4772-BCE4-2BCAE6B12E35}"/>
          </ac:spMkLst>
        </pc:spChg>
        <pc:spChg chg="add">
          <ac:chgData name="Mikołaj Leszczuk" userId="f51ff640-68ca-4f5b-81f1-7b807841f46e" providerId="ADAL" clId="{6D1B296A-DE62-2D4C-8CDC-1852D61397F7}" dt="2020-10-25T16:42:08.474" v="209" actId="26606"/>
          <ac:spMkLst>
            <pc:docMk/>
            <pc:sldMk cId="277835084" sldId="274"/>
            <ac:spMk id="5147" creationId="{04357C93-F0CB-4A1C-8F77-4E9063789819}"/>
          </ac:spMkLst>
        </pc:spChg>
        <pc:picChg chg="add del mod">
          <ac:chgData name="Mikołaj Leszczuk" userId="f51ff640-68ca-4f5b-81f1-7b807841f46e" providerId="ADAL" clId="{6D1B296A-DE62-2D4C-8CDC-1852D61397F7}" dt="2020-11-06T23:48:28.482" v="215" actId="478"/>
          <ac:picMkLst>
            <pc:docMk/>
            <pc:sldMk cId="277835084" sldId="274"/>
            <ac:picMk id="3" creationId="{64405199-CB01-F547-A58F-7AF64204FD9D}"/>
          </ac:picMkLst>
        </pc:picChg>
        <pc:picChg chg="add mod modCrop">
          <ac:chgData name="Mikołaj Leszczuk" userId="f51ff640-68ca-4f5b-81f1-7b807841f46e" providerId="ADAL" clId="{6D1B296A-DE62-2D4C-8CDC-1852D61397F7}" dt="2020-10-25T16:42:08.474" v="209" actId="26606"/>
          <ac:picMkLst>
            <pc:docMk/>
            <pc:sldMk cId="277835084" sldId="274"/>
            <ac:picMk id="4" creationId="{FF9F1410-6FC3-F647-B2AA-CF833DAAAB3B}"/>
          </ac:picMkLst>
        </pc:picChg>
        <pc:cxnChg chg="add del">
          <ac:chgData name="Mikołaj Leszczuk" userId="f51ff640-68ca-4f5b-81f1-7b807841f46e" providerId="ADAL" clId="{6D1B296A-DE62-2D4C-8CDC-1852D61397F7}" dt="2020-10-25T16:41:23.950" v="204" actId="26606"/>
          <ac:cxnSpMkLst>
            <pc:docMk/>
            <pc:sldMk cId="277835084" sldId="274"/>
            <ac:cxnSpMk id="75" creationId="{07A9243D-8FC3-4B36-874B-55906B03F484}"/>
          </ac:cxnSpMkLst>
        </pc:cxnChg>
      </pc:sldChg>
      <pc:sldChg chg="add del setBg">
        <pc:chgData name="Mikołaj Leszczuk" userId="f51ff640-68ca-4f5b-81f1-7b807841f46e" providerId="ADAL" clId="{6D1B296A-DE62-2D4C-8CDC-1852D61397F7}" dt="2020-10-25T15:21:27.799" v="39"/>
        <pc:sldMkLst>
          <pc:docMk/>
          <pc:sldMk cId="3444565737" sldId="274"/>
        </pc:sldMkLst>
      </pc:sldChg>
      <pc:sldChg chg="add del setBg">
        <pc:chgData name="Mikołaj Leszczuk" userId="f51ff640-68ca-4f5b-81f1-7b807841f46e" providerId="ADAL" clId="{6D1B296A-DE62-2D4C-8CDC-1852D61397F7}" dt="2020-10-25T15:38:19.360" v="59"/>
        <pc:sldMkLst>
          <pc:docMk/>
          <pc:sldMk cId="4016477012" sldId="275"/>
        </pc:sldMkLst>
      </pc:sldChg>
      <pc:sldChg chg="addSp delSp modSp add mod setBg modClrScheme chgLayout modNotesTx">
        <pc:chgData name="Mikołaj Leszczuk" userId="f51ff640-68ca-4f5b-81f1-7b807841f46e" providerId="ADAL" clId="{6D1B296A-DE62-2D4C-8CDC-1852D61397F7}" dt="2020-10-25T15:42:12.366" v="89" actId="20577"/>
        <pc:sldMkLst>
          <pc:docMk/>
          <pc:sldMk cId="4257111333" sldId="275"/>
        </pc:sldMkLst>
        <pc:spChg chg="add mod ord">
          <ac:chgData name="Mikołaj Leszczuk" userId="f51ff640-68ca-4f5b-81f1-7b807841f46e" providerId="ADAL" clId="{6D1B296A-DE62-2D4C-8CDC-1852D61397F7}" dt="2020-10-25T15:41:24.016" v="85" actId="26606"/>
          <ac:spMkLst>
            <pc:docMk/>
            <pc:sldMk cId="4257111333" sldId="275"/>
            <ac:spMk id="2" creationId="{DC1CF3ED-3A23-7046-9357-290D62A6623A}"/>
          </ac:spMkLst>
        </pc:spChg>
        <pc:spChg chg="add del mod ord">
          <ac:chgData name="Mikołaj Leszczuk" userId="f51ff640-68ca-4f5b-81f1-7b807841f46e" providerId="ADAL" clId="{6D1B296A-DE62-2D4C-8CDC-1852D61397F7}" dt="2020-10-25T15:39:50.758" v="73"/>
          <ac:spMkLst>
            <pc:docMk/>
            <pc:sldMk cId="4257111333" sldId="275"/>
            <ac:spMk id="3" creationId="{F67952B8-510C-004F-94A9-D5098838E69E}"/>
          </ac:spMkLst>
        </pc:spChg>
        <pc:spChg chg="add mod ord">
          <ac:chgData name="Mikołaj Leszczuk" userId="f51ff640-68ca-4f5b-81f1-7b807841f46e" providerId="ADAL" clId="{6D1B296A-DE62-2D4C-8CDC-1852D61397F7}" dt="2020-10-25T15:41:28.944" v="86" actId="20577"/>
          <ac:spMkLst>
            <pc:docMk/>
            <pc:sldMk cId="4257111333" sldId="275"/>
            <ac:spMk id="4" creationId="{76B1134D-85A2-3941-88F3-82A094160E2D}"/>
          </ac:spMkLst>
        </pc:spChg>
        <pc:spChg chg="add del">
          <ac:chgData name="Mikołaj Leszczuk" userId="f51ff640-68ca-4f5b-81f1-7b807841f46e" providerId="ADAL" clId="{6D1B296A-DE62-2D4C-8CDC-1852D61397F7}" dt="2020-10-25T15:41:19.709" v="80" actId="26606"/>
          <ac:spMkLst>
            <pc:docMk/>
            <pc:sldMk cId="4257111333" sldId="275"/>
            <ac:spMk id="72" creationId="{E8A8EAB8-D2FF-444D-B34B-7D32F106AD0E}"/>
          </ac:spMkLst>
        </pc:spChg>
        <pc:spChg chg="add del">
          <ac:chgData name="Mikołaj Leszczuk" userId="f51ff640-68ca-4f5b-81f1-7b807841f46e" providerId="ADAL" clId="{6D1B296A-DE62-2D4C-8CDC-1852D61397F7}" dt="2020-10-25T15:41:22.249" v="82" actId="26606"/>
          <ac:spMkLst>
            <pc:docMk/>
            <pc:sldMk cId="4257111333" sldId="275"/>
            <ac:spMk id="78" creationId="{55D4142C-5077-457F-A6AD-3FECFDB39685}"/>
          </ac:spMkLst>
        </pc:spChg>
        <pc:spChg chg="add del">
          <ac:chgData name="Mikołaj Leszczuk" userId="f51ff640-68ca-4f5b-81f1-7b807841f46e" providerId="ADAL" clId="{6D1B296A-DE62-2D4C-8CDC-1852D61397F7}" dt="2020-10-25T15:41:22.249" v="82" actId="26606"/>
          <ac:spMkLst>
            <pc:docMk/>
            <pc:sldMk cId="4257111333" sldId="275"/>
            <ac:spMk id="80" creationId="{7A5F0580-5EE9-419F-96EE-B6529EF6E7D0}"/>
          </ac:spMkLst>
        </pc:spChg>
        <pc:spChg chg="ord">
          <ac:chgData name="Mikołaj Leszczuk" userId="f51ff640-68ca-4f5b-81f1-7b807841f46e" providerId="ADAL" clId="{6D1B296A-DE62-2D4C-8CDC-1852D61397F7}" dt="2020-10-25T15:41:24.016" v="85" actId="26606"/>
          <ac:spMkLst>
            <pc:docMk/>
            <pc:sldMk cId="4257111333" sldId="275"/>
            <ac:spMk id="5122" creationId="{862F7355-23CE-4349-943A-76CD5F7329E7}"/>
          </ac:spMkLst>
        </pc:spChg>
        <pc:spChg chg="add del">
          <ac:chgData name="Mikołaj Leszczuk" userId="f51ff640-68ca-4f5b-81f1-7b807841f46e" providerId="ADAL" clId="{6D1B296A-DE62-2D4C-8CDC-1852D61397F7}" dt="2020-10-25T15:41:22.249" v="82" actId="26606"/>
          <ac:spMkLst>
            <pc:docMk/>
            <pc:sldMk cId="4257111333" sldId="275"/>
            <ac:spMk id="18436" creationId="{6B5E2835-4E47-45B3-9CFE-732FF7B05472}"/>
          </ac:spMkLst>
        </pc:spChg>
        <pc:spChg chg="add del">
          <ac:chgData name="Mikołaj Leszczuk" userId="f51ff640-68ca-4f5b-81f1-7b807841f46e" providerId="ADAL" clId="{6D1B296A-DE62-2D4C-8CDC-1852D61397F7}" dt="2020-10-25T15:41:22.249" v="82" actId="26606"/>
          <ac:spMkLst>
            <pc:docMk/>
            <pc:sldMk cId="4257111333" sldId="275"/>
            <ac:spMk id="18437" creationId="{5B45AD5D-AA52-4F7B-9362-576A39AD9E09}"/>
          </ac:spMkLst>
        </pc:spChg>
        <pc:spChg chg="add del">
          <ac:chgData name="Mikołaj Leszczuk" userId="f51ff640-68ca-4f5b-81f1-7b807841f46e" providerId="ADAL" clId="{6D1B296A-DE62-2D4C-8CDC-1852D61397F7}" dt="2020-10-25T15:41:22.249" v="82" actId="26606"/>
          <ac:spMkLst>
            <pc:docMk/>
            <pc:sldMk cId="4257111333" sldId="275"/>
            <ac:spMk id="18438" creationId="{AEDD7960-4866-4399-BEF6-DD1431AB4E34}"/>
          </ac:spMkLst>
        </pc:spChg>
        <pc:spChg chg="add del">
          <ac:chgData name="Mikołaj Leszczuk" userId="f51ff640-68ca-4f5b-81f1-7b807841f46e" providerId="ADAL" clId="{6D1B296A-DE62-2D4C-8CDC-1852D61397F7}" dt="2020-10-25T15:41:23.997" v="84" actId="26606"/>
          <ac:spMkLst>
            <pc:docMk/>
            <pc:sldMk cId="4257111333" sldId="275"/>
            <ac:spMk id="18440" creationId="{E8A8EAB8-D2FF-444D-B34B-7D32F106AD0E}"/>
          </ac:spMkLst>
        </pc:spChg>
        <pc:spChg chg="add">
          <ac:chgData name="Mikołaj Leszczuk" userId="f51ff640-68ca-4f5b-81f1-7b807841f46e" providerId="ADAL" clId="{6D1B296A-DE62-2D4C-8CDC-1852D61397F7}" dt="2020-10-25T15:41:24.016" v="85" actId="26606"/>
          <ac:spMkLst>
            <pc:docMk/>
            <pc:sldMk cId="4257111333" sldId="275"/>
            <ac:spMk id="18444" creationId="{6B5E2835-4E47-45B3-9CFE-732FF7B05472}"/>
          </ac:spMkLst>
        </pc:spChg>
        <pc:spChg chg="add">
          <ac:chgData name="Mikołaj Leszczuk" userId="f51ff640-68ca-4f5b-81f1-7b807841f46e" providerId="ADAL" clId="{6D1B296A-DE62-2D4C-8CDC-1852D61397F7}" dt="2020-10-25T15:41:24.016" v="85" actId="26606"/>
          <ac:spMkLst>
            <pc:docMk/>
            <pc:sldMk cId="4257111333" sldId="275"/>
            <ac:spMk id="18445" creationId="{5B45AD5D-AA52-4F7B-9362-576A39AD9E09}"/>
          </ac:spMkLst>
        </pc:spChg>
        <pc:spChg chg="add">
          <ac:chgData name="Mikołaj Leszczuk" userId="f51ff640-68ca-4f5b-81f1-7b807841f46e" providerId="ADAL" clId="{6D1B296A-DE62-2D4C-8CDC-1852D61397F7}" dt="2020-10-25T15:41:24.016" v="85" actId="26606"/>
          <ac:spMkLst>
            <pc:docMk/>
            <pc:sldMk cId="4257111333" sldId="275"/>
            <ac:spMk id="18446" creationId="{AEDD7960-4866-4399-BEF6-DD1431AB4E34}"/>
          </ac:spMkLst>
        </pc:spChg>
        <pc:spChg chg="add">
          <ac:chgData name="Mikołaj Leszczuk" userId="f51ff640-68ca-4f5b-81f1-7b807841f46e" providerId="ADAL" clId="{6D1B296A-DE62-2D4C-8CDC-1852D61397F7}" dt="2020-10-25T15:41:24.016" v="85" actId="26606"/>
          <ac:spMkLst>
            <pc:docMk/>
            <pc:sldMk cId="4257111333" sldId="275"/>
            <ac:spMk id="18447" creationId="{55D4142C-5077-457F-A6AD-3FECFDB39685}"/>
          </ac:spMkLst>
        </pc:spChg>
        <pc:spChg chg="add">
          <ac:chgData name="Mikołaj Leszczuk" userId="f51ff640-68ca-4f5b-81f1-7b807841f46e" providerId="ADAL" clId="{6D1B296A-DE62-2D4C-8CDC-1852D61397F7}" dt="2020-10-25T15:41:24.016" v="85" actId="26606"/>
          <ac:spMkLst>
            <pc:docMk/>
            <pc:sldMk cId="4257111333" sldId="275"/>
            <ac:spMk id="18448" creationId="{7A5F0580-5EE9-419F-96EE-B6529EF6E7D0}"/>
          </ac:spMkLst>
        </pc:spChg>
        <pc:picChg chg="add mod ord">
          <ac:chgData name="Mikołaj Leszczuk" userId="f51ff640-68ca-4f5b-81f1-7b807841f46e" providerId="ADAL" clId="{6D1B296A-DE62-2D4C-8CDC-1852D61397F7}" dt="2020-10-25T15:41:24.016" v="85" actId="26606"/>
          <ac:picMkLst>
            <pc:docMk/>
            <pc:sldMk cId="4257111333" sldId="275"/>
            <ac:picMk id="18434" creationId="{ABCD677A-3EB4-D043-9454-B2A510FDD9AC}"/>
          </ac:picMkLst>
        </pc:picChg>
        <pc:cxnChg chg="add del">
          <ac:chgData name="Mikołaj Leszczuk" userId="f51ff640-68ca-4f5b-81f1-7b807841f46e" providerId="ADAL" clId="{6D1B296A-DE62-2D4C-8CDC-1852D61397F7}" dt="2020-10-25T15:41:19.709" v="80" actId="26606"/>
          <ac:cxnSpMkLst>
            <pc:docMk/>
            <pc:sldMk cId="4257111333" sldId="275"/>
            <ac:cxnSpMk id="74" creationId="{EEA38897-7BA3-4408-8083-3235339C4A60}"/>
          </ac:cxnSpMkLst>
        </pc:cxnChg>
        <pc:cxnChg chg="add del">
          <ac:chgData name="Mikołaj Leszczuk" userId="f51ff640-68ca-4f5b-81f1-7b807841f46e" providerId="ADAL" clId="{6D1B296A-DE62-2D4C-8CDC-1852D61397F7}" dt="2020-10-25T15:41:19.709" v="80" actId="26606"/>
          <ac:cxnSpMkLst>
            <pc:docMk/>
            <pc:sldMk cId="4257111333" sldId="275"/>
            <ac:cxnSpMk id="76" creationId="{F11AD06B-AB20-4097-8606-5DA00DBACE88}"/>
          </ac:cxnSpMkLst>
        </pc:cxnChg>
        <pc:cxnChg chg="add del">
          <ac:chgData name="Mikołaj Leszczuk" userId="f51ff640-68ca-4f5b-81f1-7b807841f46e" providerId="ADAL" clId="{6D1B296A-DE62-2D4C-8CDC-1852D61397F7}" dt="2020-10-25T15:41:23.997" v="84" actId="26606"/>
          <ac:cxnSpMkLst>
            <pc:docMk/>
            <pc:sldMk cId="4257111333" sldId="275"/>
            <ac:cxnSpMk id="18441" creationId="{EEA38897-7BA3-4408-8083-3235339C4A60}"/>
          </ac:cxnSpMkLst>
        </pc:cxnChg>
        <pc:cxnChg chg="add del">
          <ac:chgData name="Mikołaj Leszczuk" userId="f51ff640-68ca-4f5b-81f1-7b807841f46e" providerId="ADAL" clId="{6D1B296A-DE62-2D4C-8CDC-1852D61397F7}" dt="2020-10-25T15:41:23.997" v="84" actId="26606"/>
          <ac:cxnSpMkLst>
            <pc:docMk/>
            <pc:sldMk cId="4257111333" sldId="275"/>
            <ac:cxnSpMk id="18442" creationId="{F11AD06B-AB20-4097-8606-5DA00DBACE88}"/>
          </ac:cxnSpMkLst>
        </pc:cxnChg>
      </pc:sldChg>
      <pc:sldChg chg="addSp delSp modSp add mod setBg delAnim modAnim chgLayout">
        <pc:chgData name="Mikołaj Leszczuk" userId="f51ff640-68ca-4f5b-81f1-7b807841f46e" providerId="ADAL" clId="{6D1B296A-DE62-2D4C-8CDC-1852D61397F7}" dt="2020-11-06T23:48:32.721" v="216" actId="478"/>
        <pc:sldMkLst>
          <pc:docMk/>
          <pc:sldMk cId="2425413797" sldId="276"/>
        </pc:sldMkLst>
        <pc:spChg chg="add mod ord">
          <ac:chgData name="Mikołaj Leszczuk" userId="f51ff640-68ca-4f5b-81f1-7b807841f46e" providerId="ADAL" clId="{6D1B296A-DE62-2D4C-8CDC-1852D61397F7}" dt="2020-10-25T16:19:56.711" v="191" actId="26606"/>
          <ac:spMkLst>
            <pc:docMk/>
            <pc:sldMk cId="2425413797" sldId="276"/>
            <ac:spMk id="2" creationId="{78961049-3878-6843-A631-B91BA7484171}"/>
          </ac:spMkLst>
        </pc:spChg>
        <pc:spChg chg="add del mod ord">
          <ac:chgData name="Mikołaj Leszczuk" userId="f51ff640-68ca-4f5b-81f1-7b807841f46e" providerId="ADAL" clId="{6D1B296A-DE62-2D4C-8CDC-1852D61397F7}" dt="2020-10-25T16:19:38.061" v="188"/>
          <ac:spMkLst>
            <pc:docMk/>
            <pc:sldMk cId="2425413797" sldId="276"/>
            <ac:spMk id="3" creationId="{BFEABAE5-9609-6541-949F-70F82F76B438}"/>
          </ac:spMkLst>
        </pc:spChg>
        <pc:spChg chg="add del">
          <ac:chgData name="Mikołaj Leszczuk" userId="f51ff640-68ca-4f5b-81f1-7b807841f46e" providerId="ADAL" clId="{6D1B296A-DE62-2D4C-8CDC-1852D61397F7}" dt="2020-10-25T16:19:56.697" v="190" actId="26606"/>
          <ac:spMkLst>
            <pc:docMk/>
            <pc:sldMk cId="2425413797" sldId="276"/>
            <ac:spMk id="71" creationId="{1707FC24-6981-43D9-B525-C7832BA22463}"/>
          </ac:spMkLst>
        </pc:spChg>
        <pc:spChg chg="ord">
          <ac:chgData name="Mikołaj Leszczuk" userId="f51ff640-68ca-4f5b-81f1-7b807841f46e" providerId="ADAL" clId="{6D1B296A-DE62-2D4C-8CDC-1852D61397F7}" dt="2020-10-25T16:19:56.711" v="191" actId="26606"/>
          <ac:spMkLst>
            <pc:docMk/>
            <pc:sldMk cId="2425413797" sldId="276"/>
            <ac:spMk id="5122" creationId="{862F7355-23CE-4349-943A-76CD5F7329E7}"/>
          </ac:spMkLst>
        </pc:spChg>
        <pc:spChg chg="add">
          <ac:chgData name="Mikołaj Leszczuk" userId="f51ff640-68ca-4f5b-81f1-7b807841f46e" providerId="ADAL" clId="{6D1B296A-DE62-2D4C-8CDC-1852D61397F7}" dt="2020-10-25T16:19:56.711" v="191" actId="26606"/>
          <ac:spMkLst>
            <pc:docMk/>
            <pc:sldMk cId="2425413797" sldId="276"/>
            <ac:spMk id="5124" creationId="{D4771268-CB57-404A-9271-370EB28F6090}"/>
          </ac:spMkLst>
        </pc:spChg>
        <pc:picChg chg="add del mod">
          <ac:chgData name="Mikołaj Leszczuk" userId="f51ff640-68ca-4f5b-81f1-7b807841f46e" providerId="ADAL" clId="{6D1B296A-DE62-2D4C-8CDC-1852D61397F7}" dt="2020-11-06T23:48:32.721" v="216" actId="478"/>
          <ac:picMkLst>
            <pc:docMk/>
            <pc:sldMk cId="2425413797" sldId="276"/>
            <ac:picMk id="3" creationId="{D2310DAC-23F1-B94A-8D84-1F462DDF6929}"/>
          </ac:picMkLst>
        </pc:picChg>
        <pc:picChg chg="add mod">
          <ac:chgData name="Mikołaj Leszczuk" userId="f51ff640-68ca-4f5b-81f1-7b807841f46e" providerId="ADAL" clId="{6D1B296A-DE62-2D4C-8CDC-1852D61397F7}" dt="2020-10-25T16:19:56.711" v="191" actId="26606"/>
          <ac:picMkLst>
            <pc:docMk/>
            <pc:sldMk cId="2425413797" sldId="276"/>
            <ac:picMk id="4" creationId="{BF1FD08E-21F8-2A45-867C-E87B058EF613}"/>
          </ac:picMkLst>
        </pc:picChg>
      </pc:sldChg>
      <pc:sldChg chg="add del setBg">
        <pc:chgData name="Mikołaj Leszczuk" userId="f51ff640-68ca-4f5b-81f1-7b807841f46e" providerId="ADAL" clId="{6D1B296A-DE62-2D4C-8CDC-1852D61397F7}" dt="2020-10-25T16:16:02.013" v="110"/>
        <pc:sldMkLst>
          <pc:docMk/>
          <pc:sldMk cId="3303026638" sldId="2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15DE2-00CF-434B-8B88-34B2D7AAD9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D05551-669C-4770-AD03-4F127DF68BF0}">
      <dgm:prSet/>
      <dgm:spPr/>
      <dgm:t>
        <a:bodyPr/>
        <a:lstStyle/>
        <a:p>
          <a:pPr>
            <a:lnSpc>
              <a:spcPct val="100000"/>
            </a:lnSpc>
          </a:pPr>
          <a:r>
            <a:rPr lang="en-GB"/>
            <a:t>Minimizing object energy</a:t>
          </a:r>
          <a:endParaRPr lang="en-US"/>
        </a:p>
      </dgm:t>
    </dgm:pt>
    <dgm:pt modelId="{BDFCEEF3-6511-41F2-A97E-542EA11ADA7B}" type="parTrans" cxnId="{4DFE86E8-5CF0-403D-80E1-B477FAF37E2B}">
      <dgm:prSet/>
      <dgm:spPr/>
      <dgm:t>
        <a:bodyPr/>
        <a:lstStyle/>
        <a:p>
          <a:endParaRPr lang="en-US"/>
        </a:p>
      </dgm:t>
    </dgm:pt>
    <dgm:pt modelId="{A4EBE17D-D382-4658-A6C6-E39A557D7AF7}" type="sibTrans" cxnId="{4DFE86E8-5CF0-403D-80E1-B477FAF37E2B}">
      <dgm:prSet/>
      <dgm:spPr/>
      <dgm:t>
        <a:bodyPr/>
        <a:lstStyle/>
        <a:p>
          <a:endParaRPr lang="en-US"/>
        </a:p>
      </dgm:t>
    </dgm:pt>
    <dgm:pt modelId="{1A560E31-70B5-4B06-B647-D7FAD848FA82}">
      <dgm:prSet/>
      <dgm:spPr/>
      <dgm:t>
        <a:bodyPr/>
        <a:lstStyle/>
        <a:p>
          <a:pPr>
            <a:lnSpc>
              <a:spcPct val="100000"/>
            </a:lnSpc>
          </a:pPr>
          <a:r>
            <a:rPr lang="en-GB"/>
            <a:t>Using gradient descent, &amp; by doing so iteratively evolving initial contour initialized from previous frame to its new position in the current frame</a:t>
          </a:r>
          <a:endParaRPr lang="en-US"/>
        </a:p>
      </dgm:t>
    </dgm:pt>
    <dgm:pt modelId="{F88B1E91-E81D-43DA-9E3B-D76B50C90B4C}" type="parTrans" cxnId="{3F279BF3-065E-4C12-89F2-B8C2027C894B}">
      <dgm:prSet/>
      <dgm:spPr/>
      <dgm:t>
        <a:bodyPr/>
        <a:lstStyle/>
        <a:p>
          <a:endParaRPr lang="en-US"/>
        </a:p>
      </dgm:t>
    </dgm:pt>
    <dgm:pt modelId="{A9B03BA0-B7C3-4B4B-BA5D-B288AD0F14CA}" type="sibTrans" cxnId="{3F279BF3-065E-4C12-89F2-B8C2027C894B}">
      <dgm:prSet/>
      <dgm:spPr/>
      <dgm:t>
        <a:bodyPr/>
        <a:lstStyle/>
        <a:p>
          <a:endParaRPr lang="en-US"/>
        </a:p>
      </dgm:t>
    </dgm:pt>
    <dgm:pt modelId="{8297DC0E-5825-43DF-9D5E-B37D3E5A6BA4}" type="pres">
      <dgm:prSet presAssocID="{1E215DE2-00CF-434B-8B88-34B2D7AAD942}" presName="root" presStyleCnt="0">
        <dgm:presLayoutVars>
          <dgm:dir/>
          <dgm:resizeHandles val="exact"/>
        </dgm:presLayoutVars>
      </dgm:prSet>
      <dgm:spPr/>
    </dgm:pt>
    <dgm:pt modelId="{3CE28732-FAE1-40F0-A5E2-B7A5427A9CFC}" type="pres">
      <dgm:prSet presAssocID="{B8D05551-669C-4770-AD03-4F127DF68BF0}" presName="compNode" presStyleCnt="0"/>
      <dgm:spPr/>
    </dgm:pt>
    <dgm:pt modelId="{067FCFDF-8829-4A97-8385-1AD2B05EDB7B}" type="pres">
      <dgm:prSet presAssocID="{B8D05551-669C-4770-AD03-4F127DF68BF0}" presName="bgRect" presStyleLbl="bgShp" presStyleIdx="0" presStyleCnt="2"/>
      <dgm:spPr/>
    </dgm:pt>
    <dgm:pt modelId="{3BB8720D-F310-4FA7-B460-27343E6003BD}" type="pres">
      <dgm:prSet presAssocID="{B8D05551-669C-4770-AD03-4F127DF68B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83DD09A3-3F31-47F0-9E61-78046F5BFDA2}" type="pres">
      <dgm:prSet presAssocID="{B8D05551-669C-4770-AD03-4F127DF68BF0}" presName="spaceRect" presStyleCnt="0"/>
      <dgm:spPr/>
    </dgm:pt>
    <dgm:pt modelId="{E3993D99-AF9C-4AEE-903B-D6ABF6000577}" type="pres">
      <dgm:prSet presAssocID="{B8D05551-669C-4770-AD03-4F127DF68BF0}" presName="parTx" presStyleLbl="revTx" presStyleIdx="0" presStyleCnt="2">
        <dgm:presLayoutVars>
          <dgm:chMax val="0"/>
          <dgm:chPref val="0"/>
        </dgm:presLayoutVars>
      </dgm:prSet>
      <dgm:spPr/>
    </dgm:pt>
    <dgm:pt modelId="{E6238277-0E7A-45E0-808F-8C94823F2DC3}" type="pres">
      <dgm:prSet presAssocID="{A4EBE17D-D382-4658-A6C6-E39A557D7AF7}" presName="sibTrans" presStyleCnt="0"/>
      <dgm:spPr/>
    </dgm:pt>
    <dgm:pt modelId="{9FC22844-938F-4BF9-9B0F-11640914A8FB}" type="pres">
      <dgm:prSet presAssocID="{1A560E31-70B5-4B06-B647-D7FAD848FA82}" presName="compNode" presStyleCnt="0"/>
      <dgm:spPr/>
    </dgm:pt>
    <dgm:pt modelId="{1E089AEF-7F10-4507-9897-1269C6472707}" type="pres">
      <dgm:prSet presAssocID="{1A560E31-70B5-4B06-B647-D7FAD848FA82}" presName="bgRect" presStyleLbl="bgShp" presStyleIdx="1" presStyleCnt="2"/>
      <dgm:spPr/>
    </dgm:pt>
    <dgm:pt modelId="{4B46319C-2CA1-4122-9EF7-63C58B37F060}" type="pres">
      <dgm:prSet presAssocID="{1A560E31-70B5-4B06-B647-D7FAD848FA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166DAF74-9418-47ED-9BEC-9CEC80EA5AF8}" type="pres">
      <dgm:prSet presAssocID="{1A560E31-70B5-4B06-B647-D7FAD848FA82}" presName="spaceRect" presStyleCnt="0"/>
      <dgm:spPr/>
    </dgm:pt>
    <dgm:pt modelId="{64C9AF10-3737-4301-9EEE-1F70826C0661}" type="pres">
      <dgm:prSet presAssocID="{1A560E31-70B5-4B06-B647-D7FAD848FA82}" presName="parTx" presStyleLbl="revTx" presStyleIdx="1" presStyleCnt="2">
        <dgm:presLayoutVars>
          <dgm:chMax val="0"/>
          <dgm:chPref val="0"/>
        </dgm:presLayoutVars>
      </dgm:prSet>
      <dgm:spPr/>
    </dgm:pt>
  </dgm:ptLst>
  <dgm:cxnLst>
    <dgm:cxn modelId="{78D8F679-BEBF-44BC-858B-21D871362C97}" type="presOf" srcId="{1A560E31-70B5-4B06-B647-D7FAD848FA82}" destId="{64C9AF10-3737-4301-9EEE-1F70826C0661}" srcOrd="0" destOrd="0" presId="urn:microsoft.com/office/officeart/2018/2/layout/IconVerticalSolidList"/>
    <dgm:cxn modelId="{A2F5718D-FB64-435B-B1AB-B22AAD6A13F9}" type="presOf" srcId="{1E215DE2-00CF-434B-8B88-34B2D7AAD942}" destId="{8297DC0E-5825-43DF-9D5E-B37D3E5A6BA4}" srcOrd="0" destOrd="0" presId="urn:microsoft.com/office/officeart/2018/2/layout/IconVerticalSolidList"/>
    <dgm:cxn modelId="{BC2B57C6-4BC0-4504-A576-6F687689A684}" type="presOf" srcId="{B8D05551-669C-4770-AD03-4F127DF68BF0}" destId="{E3993D99-AF9C-4AEE-903B-D6ABF6000577}" srcOrd="0" destOrd="0" presId="urn:microsoft.com/office/officeart/2018/2/layout/IconVerticalSolidList"/>
    <dgm:cxn modelId="{4DFE86E8-5CF0-403D-80E1-B477FAF37E2B}" srcId="{1E215DE2-00CF-434B-8B88-34B2D7AAD942}" destId="{B8D05551-669C-4770-AD03-4F127DF68BF0}" srcOrd="0" destOrd="0" parTransId="{BDFCEEF3-6511-41F2-A97E-542EA11ADA7B}" sibTransId="{A4EBE17D-D382-4658-A6C6-E39A557D7AF7}"/>
    <dgm:cxn modelId="{3F279BF3-065E-4C12-89F2-B8C2027C894B}" srcId="{1E215DE2-00CF-434B-8B88-34B2D7AAD942}" destId="{1A560E31-70B5-4B06-B647-D7FAD848FA82}" srcOrd="1" destOrd="0" parTransId="{F88B1E91-E81D-43DA-9E3B-D76B50C90B4C}" sibTransId="{A9B03BA0-B7C3-4B4B-BA5D-B288AD0F14CA}"/>
    <dgm:cxn modelId="{AA59DB68-34A5-4F2F-BE70-BA37BF8A0828}" type="presParOf" srcId="{8297DC0E-5825-43DF-9D5E-B37D3E5A6BA4}" destId="{3CE28732-FAE1-40F0-A5E2-B7A5427A9CFC}" srcOrd="0" destOrd="0" presId="urn:microsoft.com/office/officeart/2018/2/layout/IconVerticalSolidList"/>
    <dgm:cxn modelId="{F5888B6E-BDC3-4149-957E-175FC12D7838}" type="presParOf" srcId="{3CE28732-FAE1-40F0-A5E2-B7A5427A9CFC}" destId="{067FCFDF-8829-4A97-8385-1AD2B05EDB7B}" srcOrd="0" destOrd="0" presId="urn:microsoft.com/office/officeart/2018/2/layout/IconVerticalSolidList"/>
    <dgm:cxn modelId="{213C2B4D-2302-4541-9204-0853EF7EEFD3}" type="presParOf" srcId="{3CE28732-FAE1-40F0-A5E2-B7A5427A9CFC}" destId="{3BB8720D-F310-4FA7-B460-27343E6003BD}" srcOrd="1" destOrd="0" presId="urn:microsoft.com/office/officeart/2018/2/layout/IconVerticalSolidList"/>
    <dgm:cxn modelId="{15F52243-5D8D-4E19-9AFA-0BB05BF0C3C1}" type="presParOf" srcId="{3CE28732-FAE1-40F0-A5E2-B7A5427A9CFC}" destId="{83DD09A3-3F31-47F0-9E61-78046F5BFDA2}" srcOrd="2" destOrd="0" presId="urn:microsoft.com/office/officeart/2018/2/layout/IconVerticalSolidList"/>
    <dgm:cxn modelId="{93F2837A-6F7D-41B5-B5D8-F602C7F54E6F}" type="presParOf" srcId="{3CE28732-FAE1-40F0-A5E2-B7A5427A9CFC}" destId="{E3993D99-AF9C-4AEE-903B-D6ABF6000577}" srcOrd="3" destOrd="0" presId="urn:microsoft.com/office/officeart/2018/2/layout/IconVerticalSolidList"/>
    <dgm:cxn modelId="{822BC050-5A5B-4ABC-AA4D-00A9AA0FA621}" type="presParOf" srcId="{8297DC0E-5825-43DF-9D5E-B37D3E5A6BA4}" destId="{E6238277-0E7A-45E0-808F-8C94823F2DC3}" srcOrd="1" destOrd="0" presId="urn:microsoft.com/office/officeart/2018/2/layout/IconVerticalSolidList"/>
    <dgm:cxn modelId="{7DD00EA0-2433-4037-A91C-DD1618CB8E0C}" type="presParOf" srcId="{8297DC0E-5825-43DF-9D5E-B37D3E5A6BA4}" destId="{9FC22844-938F-4BF9-9B0F-11640914A8FB}" srcOrd="2" destOrd="0" presId="urn:microsoft.com/office/officeart/2018/2/layout/IconVerticalSolidList"/>
    <dgm:cxn modelId="{7B804FE4-6BAE-4C8E-9C1A-C52E8DEED923}" type="presParOf" srcId="{9FC22844-938F-4BF9-9B0F-11640914A8FB}" destId="{1E089AEF-7F10-4507-9897-1269C6472707}" srcOrd="0" destOrd="0" presId="urn:microsoft.com/office/officeart/2018/2/layout/IconVerticalSolidList"/>
    <dgm:cxn modelId="{AAFD6258-B325-47B6-811F-0801A440AEA0}" type="presParOf" srcId="{9FC22844-938F-4BF9-9B0F-11640914A8FB}" destId="{4B46319C-2CA1-4122-9EF7-63C58B37F060}" srcOrd="1" destOrd="0" presId="urn:microsoft.com/office/officeart/2018/2/layout/IconVerticalSolidList"/>
    <dgm:cxn modelId="{5FEC5B89-BEBF-4801-BB75-3D63C3A42E70}" type="presParOf" srcId="{9FC22844-938F-4BF9-9B0F-11640914A8FB}" destId="{166DAF74-9418-47ED-9BEC-9CEC80EA5AF8}" srcOrd="2" destOrd="0" presId="urn:microsoft.com/office/officeart/2018/2/layout/IconVerticalSolidList"/>
    <dgm:cxn modelId="{6DC59304-CCB5-470A-A945-86A665D7D4FE}" type="presParOf" srcId="{9FC22844-938F-4BF9-9B0F-11640914A8FB}" destId="{64C9AF10-3737-4301-9EEE-1F70826C066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FCFDF-8829-4A97-8385-1AD2B05EDB7B}">
      <dsp:nvSpPr>
        <dsp:cNvPr id="0" name=""/>
        <dsp:cNvSpPr/>
      </dsp:nvSpPr>
      <dsp:spPr>
        <a:xfrm>
          <a:off x="0" y="659626"/>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8720D-F310-4FA7-B460-27343E6003BD}">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93D99-AF9C-4AEE-903B-D6ABF6000577}">
      <dsp:nvSpPr>
        <dsp:cNvPr id="0" name=""/>
        <dsp:cNvSpPr/>
      </dsp:nvSpPr>
      <dsp:spPr>
        <a:xfrm>
          <a:off x="1406525" y="659626"/>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Minimizing object energy</a:t>
          </a:r>
          <a:endParaRPr lang="en-US" sz="1400" kern="1200"/>
        </a:p>
      </dsp:txBody>
      <dsp:txXfrm>
        <a:off x="1406525" y="659626"/>
        <a:ext cx="3113086" cy="1217771"/>
      </dsp:txXfrm>
    </dsp:sp>
    <dsp:sp modelId="{1E089AEF-7F10-4507-9897-1269C6472707}">
      <dsp:nvSpPr>
        <dsp:cNvPr id="0" name=""/>
        <dsp:cNvSpPr/>
      </dsp:nvSpPr>
      <dsp:spPr>
        <a:xfrm>
          <a:off x="0" y="2181839"/>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6319C-2CA1-4122-9EF7-63C58B37F060}">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9AF10-3737-4301-9EEE-1F70826C0661}">
      <dsp:nvSpPr>
        <dsp:cNvPr id="0" name=""/>
        <dsp:cNvSpPr/>
      </dsp:nvSpPr>
      <dsp:spPr>
        <a:xfrm>
          <a:off x="1406525" y="2181839"/>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Using gradient descent, &amp; by doing so iteratively evolving initial contour initialized from previous frame to its new position in the current frame</a:t>
          </a:r>
          <a:endParaRPr lang="en-US" sz="1400" kern="1200"/>
        </a:p>
      </dsp:txBody>
      <dsp:txXfrm>
        <a:off x="1406525" y="2181839"/>
        <a:ext cx="3113086" cy="12177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youtu.be/FsFreHtLXs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Mean_shif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mZrJs-YWlc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nbc.com/2017/11/27/elon-musk-robots-of-the-future-need-to-be-regulated.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t>Object detection is scanning and searching for an object in an image - applicable for static images</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GB" sz="1200"/>
              <a:t>Object Tracking is like you are spying on someone and want to follow objects associated with this person - </a:t>
            </a:r>
            <a:r>
              <a:rPr lang="en-GB" sz="1200">
                <a:solidFill>
                  <a:schemeClr val="dk1"/>
                </a:solidFill>
              </a:rPr>
              <a:t>applicable for </a:t>
            </a:r>
            <a:r>
              <a:rPr lang="en-GB" sz="1200"/>
              <a:t>videos</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8038624ac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Each leaf in this picture is an affine transformation of any other leaf.</a:t>
            </a:r>
            <a:endParaRPr sz="1200" dirty="0"/>
          </a:p>
        </p:txBody>
      </p:sp>
      <p:sp>
        <p:nvSpPr>
          <p:cNvPr id="180" name="Google Shape;180;g48038624ac_0_5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8038624ac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Modern video compression codecs (H.264 and H.265) utilise motion models.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Our team has been working with Netflix to propose something different. Compression based on a subjectively perceived quality.</a:t>
            </a:r>
            <a:endParaRPr sz="1200" dirty="0"/>
          </a:p>
        </p:txBody>
      </p:sp>
      <p:sp>
        <p:nvSpPr>
          <p:cNvPr id="189" name="Google Shape;189;g48038624ac_0_2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200" dirty="0">
                <a:solidFill>
                  <a:schemeClr val="dk1"/>
                </a:solidFill>
              </a:rPr>
              <a:t>Mean shift tracking:</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u="sng" dirty="0">
                <a:solidFill>
                  <a:schemeClr val="hlink"/>
                </a:solidFill>
                <a:hlinkClick r:id="rId3"/>
              </a:rPr>
              <a:t>this video nicely explains the topic</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 more formal description of the mean shift algorithm can be found at </a:t>
            </a:r>
            <a:r>
              <a:rPr lang="en-GB" sz="1200" u="sng" dirty="0">
                <a:solidFill>
                  <a:schemeClr val="hlink"/>
                </a:solidFill>
                <a:hlinkClick r:id="rId4"/>
              </a:rPr>
              <a:t>en.wikipedia.org</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If you think all this object tracking is a new thing, think twice…</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Algorithm based on some similarity function (of a given feature - e.g. histogram of luminance values) </a:t>
            </a:r>
            <a:endParaRPr sz="1200" dirty="0">
              <a:solidFill>
                <a:schemeClr val="dk1"/>
              </a:solidFill>
            </a:endParaRPr>
          </a:p>
        </p:txBody>
      </p:sp>
      <p:sp>
        <p:nvSpPr>
          <p:cNvPr id="196" name="Google Shape;196;p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140424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GB" sz="1200"/>
              <a:t>Locating an object can be done using an object detector. But it can also be done manually.</a:t>
            </a:r>
            <a:endParaRPr sz="1200"/>
          </a:p>
          <a:p>
            <a:pPr marL="0" lvl="0" indent="0" algn="l" rtl="0">
              <a:lnSpc>
                <a:spcPct val="115000"/>
              </a:lnSpc>
              <a:spcBef>
                <a:spcPts val="800"/>
              </a:spcBef>
              <a:spcAft>
                <a:spcPts val="0"/>
              </a:spcAft>
              <a:buNone/>
            </a:pPr>
            <a:r>
              <a:rPr lang="en-GB" sz="1200"/>
              <a:t>Tracking can mean not only to know object’s location, but also being able to estimate its speed and/or where it is going (its path and direction).</a:t>
            </a:r>
            <a:endParaRPr sz="1200"/>
          </a:p>
          <a:p>
            <a:pPr marL="0" lvl="0" indent="0" algn="l" rtl="0">
              <a:lnSpc>
                <a:spcPct val="115000"/>
              </a:lnSpc>
              <a:spcBef>
                <a:spcPts val="800"/>
              </a:spcBef>
              <a:spcAft>
                <a:spcPts val="0"/>
              </a:spcAft>
              <a:buNone/>
            </a:pPr>
            <a:r>
              <a:rPr lang="en-GB" sz="1200"/>
              <a:t>It can be much faster than object detection if we do not care what is the identity of an object. In this case, the algorithm can simply measure temporal features of the video. It will work very fast (in real time).</a:t>
            </a:r>
            <a:endParaRPr sz="1200"/>
          </a:p>
        </p:txBody>
      </p:sp>
      <p:sp>
        <p:nvSpPr>
          <p:cNvPr id="115" name="Google Shape;115;p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038624ac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Video - notice what happens when an object disappears from the scene. Also notice what happens when the guy turns the book 90 degrees.</a:t>
            </a:r>
            <a:endParaRPr sz="1200"/>
          </a:p>
        </p:txBody>
      </p:sp>
      <p:sp>
        <p:nvSpPr>
          <p:cNvPr id="132" name="Google Shape;132;g48038624ac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Time consuming:</a:t>
            </a:r>
            <a:endParaRPr sz="1200" dirty="0"/>
          </a:p>
          <a:p>
            <a:pPr marL="457200" lvl="0" indent="-304800" algn="l" rtl="0">
              <a:spcBef>
                <a:spcPts val="0"/>
              </a:spcBef>
              <a:spcAft>
                <a:spcPts val="0"/>
              </a:spcAft>
              <a:buSzPts val="1200"/>
              <a:buChar char="●"/>
            </a:pPr>
            <a:r>
              <a:rPr lang="en-GB" sz="1200" dirty="0"/>
              <a:t>True if one is using an object detector</a:t>
            </a:r>
            <a:endParaRPr sz="1200" dirty="0"/>
          </a:p>
          <a:p>
            <a:pPr marL="457200" lvl="0" indent="-304800" algn="l" rtl="0">
              <a:spcBef>
                <a:spcPts val="0"/>
              </a:spcBef>
              <a:spcAft>
                <a:spcPts val="0"/>
              </a:spcAft>
              <a:buSzPts val="1200"/>
              <a:buChar char="●"/>
            </a:pPr>
            <a:r>
              <a:rPr lang="en-GB" sz="1200" dirty="0"/>
              <a:t>False if only temporal features of the video are used</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Shape - some trackers are also able to follow shape changes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Ideal tracker: if there are no new objects, it should be able to track given an initial location. Thus, object tracking can be used to speed up real-time object detection. Once an object got detected, use the bounding box and run a tracker.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Importantly, we can act as an object detector by simply selecting the region of interest. </a:t>
            </a:r>
            <a:r>
              <a:rPr lang="en-GB" sz="1200" u="sng" dirty="0">
                <a:solidFill>
                  <a:schemeClr val="hlink"/>
                </a:solidFill>
                <a:hlinkClick r:id="rId3"/>
              </a:rPr>
              <a:t>Here is a video how one can do it in OpenCV</a:t>
            </a:r>
            <a:r>
              <a:rPr lang="en-GB" sz="1200" dirty="0"/>
              <a:t>. This makes everything fast. What is more, one is not limited to the classes an object detector can detect.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One can track anything - not true if tracking is based on object detection. An object detector is always trained for some classes.</a:t>
            </a:r>
            <a:endParaRPr sz="1200" dirty="0"/>
          </a:p>
        </p:txBody>
      </p:sp>
      <p:sp>
        <p:nvSpPr>
          <p:cNvPr id="141" name="Google Shape;141;p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8038624ac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Centroid - </a:t>
            </a:r>
            <a:r>
              <a:rPr lang="en-GB" sz="1200" dirty="0" err="1"/>
              <a:t>x,y</a:t>
            </a:r>
            <a:r>
              <a:rPr lang="en-GB" sz="1200" dirty="0"/>
              <a:t>-coordinates of the centre of a bounding box</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 Bounding boxes can be given by hand or by using an object detector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1.a is performed only for the first frame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3. Assumption - a given object can move between frames; the distance between its centroids for subsequent frames is smaller than distances from its centroid to centroids of any other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4. Only if there are any new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5. Deregistering - remove a given ID an object associated with it is not visible in N subsequent frames</a:t>
            </a:r>
            <a:endParaRPr sz="1200" dirty="0"/>
          </a:p>
          <a:p>
            <a:pPr marL="0" lvl="0" indent="0" algn="l" rtl="0">
              <a:spcBef>
                <a:spcPts val="0"/>
              </a:spcBef>
              <a:spcAft>
                <a:spcPts val="0"/>
              </a:spcAft>
              <a:buNone/>
            </a:pPr>
            <a:endParaRPr sz="1200" dirty="0"/>
          </a:p>
        </p:txBody>
      </p:sp>
      <p:sp>
        <p:nvSpPr>
          <p:cNvPr id="148" name="Google Shape;148;g48038624ac_0_4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3D - &gt; 2D: swapping an object ID is not so difficult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Capturing distortions - blurring, noisiness etc.</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Changes in lighting - for you it doesn't matter if a person is standing in a shadow or not - a camera, however, sees it as a different set of pixel intensities.</a:t>
            </a:r>
            <a:endParaRPr sz="1200" dirty="0"/>
          </a:p>
          <a:p>
            <a:pPr marL="0" lvl="0" indent="0" algn="l" rtl="0">
              <a:spcBef>
                <a:spcPts val="0"/>
              </a:spcBef>
              <a:spcAft>
                <a:spcPts val="0"/>
              </a:spcAft>
              <a:buNone/>
            </a:pPr>
            <a:r>
              <a:rPr lang="en-GB" sz="1200" dirty="0"/>
              <a:t> </a:t>
            </a:r>
            <a:endParaRPr sz="1200" dirty="0"/>
          </a:p>
          <a:p>
            <a:pPr marL="0" lvl="0" indent="0" algn="l" rtl="0">
              <a:spcBef>
                <a:spcPts val="0"/>
              </a:spcBef>
              <a:spcAft>
                <a:spcPts val="0"/>
              </a:spcAft>
              <a:buNone/>
            </a:pPr>
            <a:r>
              <a:rPr lang="en-GB" sz="1200" dirty="0"/>
              <a:t>Computational complexity - running an advanced object detector for each frame takes time! Of course, there are object trackers that do not run object detector for each frame.</a:t>
            </a:r>
            <a:endParaRPr sz="1200" dirty="0"/>
          </a:p>
        </p:txBody>
      </p:sp>
      <p:sp>
        <p:nvSpPr>
          <p:cNvPr id="157" name="Google Shape;157;p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8038624ac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Changing orientation - I can stand facing a camera, but I can always turn around, What happens if an object tracker is based on a face detection?</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Motion model - knowing how something is moving, we can deduce its image</a:t>
            </a:r>
            <a:endParaRPr sz="1200" dirty="0"/>
          </a:p>
          <a:p>
            <a:pPr marL="0" lvl="0" indent="0" algn="l" rtl="0">
              <a:spcBef>
                <a:spcPts val="0"/>
              </a:spcBef>
              <a:spcAft>
                <a:spcPts val="0"/>
              </a:spcAft>
              <a:buNone/>
            </a:pPr>
            <a:endParaRPr sz="1200" dirty="0"/>
          </a:p>
          <a:p>
            <a:pPr marL="0" lvl="0" indent="0" algn="l" rtl="0">
              <a:spcBef>
                <a:spcPts val="0"/>
              </a:spcBef>
              <a:spcAft>
                <a:spcPts val="0"/>
              </a:spcAft>
              <a:buClr>
                <a:schemeClr val="dk1"/>
              </a:buClr>
              <a:buSzPts val="1100"/>
              <a:buFont typeface="Arial"/>
              <a:buNone/>
            </a:pPr>
            <a:r>
              <a:rPr lang="en-GB" sz="1200" dirty="0">
                <a:solidFill>
                  <a:schemeClr val="dk1"/>
                </a:solidFill>
              </a:rPr>
              <a:t>Using a deep-learning approach to create a tracker from the scratch, requires you to have a big amount of annotated videos. Annotated means here that you know a bounding boxes for each object in the video.</a:t>
            </a:r>
            <a:endParaRPr sz="1200" dirty="0"/>
          </a:p>
        </p:txBody>
      </p:sp>
      <p:sp>
        <p:nvSpPr>
          <p:cNvPr id="165" name="Google Shape;165;g48038624ac_0_2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t>Moving fast - Elon Musk stated in 2017 that robots will move so fast that you will not be able to see them without a strobe light. That would be a nightmare for object tracking as well… </a:t>
            </a:r>
            <a:r>
              <a:rPr lang="en-GB" sz="1800" u="sng" dirty="0">
                <a:solidFill>
                  <a:schemeClr val="hlink"/>
                </a:solidFill>
                <a:hlinkClick r:id="rId3"/>
              </a:rPr>
              <a:t>Link to the article detailing Musk’s doubtful sense of humour</a:t>
            </a:r>
            <a:r>
              <a:rPr lang="en-GB" sz="1800" dirty="0"/>
              <a:t>.</a:t>
            </a:r>
          </a:p>
        </p:txBody>
      </p:sp>
    </p:spTree>
    <p:extLst>
      <p:ext uri="{BB962C8B-B14F-4D97-AF65-F5344CB8AC3E}">
        <p14:creationId xmlns:p14="http://schemas.microsoft.com/office/powerpoint/2010/main" val="142917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Aspect meaning an appearance of an object after some transformation.</a:t>
            </a:r>
            <a:endParaRPr sz="1200"/>
          </a:p>
        </p:txBody>
      </p:sp>
      <p:sp>
        <p:nvSpPr>
          <p:cNvPr id="173" name="Google Shape;173;p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45700" rIns="91425" bIns="45700"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0" name="Google Shape;60;p14"/>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5"/>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735013" y="401638"/>
            <a:ext cx="9212262" cy="1460500"/>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735013" y="1852613"/>
            <a:ext cx="4519612"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body" idx="2"/>
          </p:nvPr>
        </p:nvSpPr>
        <p:spPr>
          <a:xfrm>
            <a:off x="735013" y="2760663"/>
            <a:ext cx="4519612"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body" idx="3"/>
          </p:nvPr>
        </p:nvSpPr>
        <p:spPr>
          <a:xfrm>
            <a:off x="5407025" y="1852613"/>
            <a:ext cx="4540250"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2" name="Google Shape;72;p16"/>
          <p:cNvSpPr txBox="1">
            <a:spLocks noGrp="1"/>
          </p:cNvSpPr>
          <p:nvPr>
            <p:ph type="body" idx="4"/>
          </p:nvPr>
        </p:nvSpPr>
        <p:spPr>
          <a:xfrm>
            <a:off x="5407025" y="2760663"/>
            <a:ext cx="4540250"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1335088" y="1236663"/>
            <a:ext cx="8010525" cy="2630487"/>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subTitle" idx="1"/>
          </p:nvPr>
        </p:nvSpPr>
        <p:spPr>
          <a:xfrm>
            <a:off x="1335088" y="3968750"/>
            <a:ext cx="8010525" cy="1824038"/>
          </a:xfrm>
          <a:prstGeom prst="rect">
            <a:avLst/>
          </a:prstGeom>
          <a:noFill/>
          <a:ln>
            <a:noFill/>
          </a:ln>
        </p:spPr>
        <p:txBody>
          <a:bodyPr spcFirstLastPara="1" wrap="square" lIns="52125" tIns="52125" rIns="52125" bIns="521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7" name="Google Shape;77;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8663" y="1884363"/>
            <a:ext cx="9212262" cy="3143250"/>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0" name="Google Shape;80;p18"/>
          <p:cNvSpPr txBox="1">
            <a:spLocks noGrp="1"/>
          </p:cNvSpPr>
          <p:nvPr>
            <p:ph type="body" idx="1"/>
          </p:nvPr>
        </p:nvSpPr>
        <p:spPr>
          <a:xfrm>
            <a:off x="728663" y="5056188"/>
            <a:ext cx="9212262" cy="165417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81" name="Google Shape;81;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4" name="Google Shape;84;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85"/>
        <p:cNvGrpSpPr/>
        <p:nvPr/>
      </p:nvGrpSpPr>
      <p:grpSpPr>
        <a:xfrm>
          <a:off x="0" y="0"/>
          <a:ext cx="0" cy="0"/>
          <a:chOff x="0" y="0"/>
          <a:chExt cx="0" cy="0"/>
        </a:xfrm>
      </p:grpSpPr>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735013" y="2011363"/>
            <a:ext cx="9210675"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1529725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33725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1961339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284284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357672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979836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413197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8663" y="1884363"/>
            <a:ext cx="9212262" cy="314325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 name="Google Shape;17;p4"/>
          <p:cNvSpPr txBox="1">
            <a:spLocks noGrp="1"/>
          </p:cNvSpPr>
          <p:nvPr>
            <p:ph type="body" idx="1"/>
          </p:nvPr>
        </p:nvSpPr>
        <p:spPr>
          <a:xfrm>
            <a:off x="728663" y="5056188"/>
            <a:ext cx="9212262" cy="16541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4436955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745833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3446491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280476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279500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867815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91257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30496079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120442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374264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1" name="Google Shape;21;p5"/>
          <p:cNvSpPr txBox="1">
            <a:spLocks noGrp="1"/>
          </p:cNvSpPr>
          <p:nvPr>
            <p:ph type="body" idx="1"/>
          </p:nvPr>
        </p:nvSpPr>
        <p:spPr>
          <a:xfrm>
            <a:off x="735013" y="2011363"/>
            <a:ext cx="4529137"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5"/>
          <p:cNvSpPr txBox="1">
            <a:spLocks noGrp="1"/>
          </p:cNvSpPr>
          <p:nvPr>
            <p:ph type="body" idx="2"/>
          </p:nvPr>
        </p:nvSpPr>
        <p:spPr>
          <a:xfrm>
            <a:off x="5416550" y="2011363"/>
            <a:ext cx="4529138"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2822208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18489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3579320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2733820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400570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35013" y="401638"/>
            <a:ext cx="9212262"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6" name="Google Shape;26;p6"/>
          <p:cNvSpPr txBox="1">
            <a:spLocks noGrp="1"/>
          </p:cNvSpPr>
          <p:nvPr>
            <p:ph type="body" idx="1"/>
          </p:nvPr>
        </p:nvSpPr>
        <p:spPr>
          <a:xfrm>
            <a:off x="735013" y="1852613"/>
            <a:ext cx="4519612"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body" idx="2"/>
          </p:nvPr>
        </p:nvSpPr>
        <p:spPr>
          <a:xfrm>
            <a:off x="735013" y="2760663"/>
            <a:ext cx="4519612"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body" idx="3"/>
          </p:nvPr>
        </p:nvSpPr>
        <p:spPr>
          <a:xfrm>
            <a:off x="5407025" y="1852613"/>
            <a:ext cx="4540250"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body" idx="4"/>
          </p:nvPr>
        </p:nvSpPr>
        <p:spPr>
          <a:xfrm>
            <a:off x="5407025" y="2760663"/>
            <a:ext cx="4540250"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3940242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29195328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commons.wikimedia.org/wiki/File:Fractal_fern_explained.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5.xml"/><Relationship Id="rId1" Type="http://schemas.openxmlformats.org/officeDocument/2006/relationships/video" Target="https://www.youtube.com/embed/FsFreHtLXss?feature=oembed" TargetMode="External"/><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jpeg"/><Relationship Id="rId7" Type="http://schemas.openxmlformats.org/officeDocument/2006/relationships/diagramQuickStyle" Target="../diagrams/quickStyle1.xml"/><Relationship Id="rId2" Type="http://schemas.openxmlformats.org/officeDocument/2006/relationships/slideLayout" Target="../slideLayouts/slideLayout27.xml"/><Relationship Id="rId1" Type="http://schemas.openxmlformats.org/officeDocument/2006/relationships/video" Target="https://www.youtube.com/embed/Mug4t3NBU2w?feature=oembed" TargetMode="Externa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jpeg"/><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hyperlink" Target="http://www.agh.edu.pl/" TargetMode="Externa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hyperlink" Target="https://www.pyimagesearch.com/2018/07/30/opencv-object-tracking/"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video" Target="../media/media1.m4v"/><Relationship Id="rId2" Type="http://schemas.microsoft.com/office/2007/relationships/media" Target="../media/media1.m4v"/><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pyimagesearch.com/2018/07/23/simple-object-tracking-with-openc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pyimagesearch.com/2018/07/23/simple-object-tracking-with-opencv/"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p:nvPr/>
        </p:nvSpPr>
        <p:spPr>
          <a:xfrm>
            <a:off x="1905000" y="6542900"/>
            <a:ext cx="3202200" cy="51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sp>
        <p:nvSpPr>
          <p:cNvPr id="110" name="Google Shape;110;p25"/>
          <p:cNvSpPr/>
          <p:nvPr/>
        </p:nvSpPr>
        <p:spPr>
          <a:xfrm>
            <a:off x="1905000" y="3657600"/>
            <a:ext cx="6826800" cy="1077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Clr>
                <a:srgbClr val="000000"/>
              </a:buClr>
              <a:buFont typeface="Arial"/>
              <a:buNone/>
            </a:pPr>
            <a:r>
              <a:rPr lang="en-GB" sz="6000" b="1"/>
              <a:t>Object Tracking</a:t>
            </a:r>
            <a:endParaRPr sz="6000" b="0" i="0" u="none" strike="noStrike" cap="none">
              <a:solidFill>
                <a:srgbClr val="000000"/>
              </a:solidFill>
              <a:latin typeface="Arial"/>
              <a:ea typeface="Arial"/>
              <a:cs typeface="Arial"/>
              <a:sym typeface="Arial"/>
            </a:endParaRPr>
          </a:p>
        </p:txBody>
      </p:sp>
      <p:pic>
        <p:nvPicPr>
          <p:cNvPr id="111" name="Google Shape;111;p25"/>
          <p:cNvPicPr preferRelativeResize="0"/>
          <p:nvPr/>
        </p:nvPicPr>
        <p:blipFill rotWithShape="1">
          <a:blip r:embed="rId3">
            <a:alphaModFix/>
          </a:blip>
          <a:srcRect t="377" b="367"/>
          <a:stretch/>
        </p:blipFill>
        <p:spPr>
          <a:xfrm>
            <a:off x="9563100" y="0"/>
            <a:ext cx="1117600" cy="391021"/>
          </a:xfrm>
          <a:prstGeom prst="rect">
            <a:avLst/>
          </a:prstGeom>
          <a:noFill/>
          <a:ln>
            <a:noFill/>
          </a:ln>
        </p:spPr>
      </p:pic>
      <p:sp>
        <p:nvSpPr>
          <p:cNvPr id="112" name="Google Shape;112;p25"/>
          <p:cNvSpPr txBox="1"/>
          <p:nvPr/>
        </p:nvSpPr>
        <p:spPr>
          <a:xfrm>
            <a:off x="1905000" y="5932348"/>
            <a:ext cx="4317900" cy="39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000000"/>
                </a:solidFill>
              </a:rPr>
              <a:t>Mikołaj Leszczuk, Jakub Nawała</a:t>
            </a:r>
            <a:endParaRPr sz="1600"/>
          </a:p>
        </p:txBody>
      </p:sp>
    </p:spTree>
  </p:cSld>
  <p:clrMapOvr>
    <a:masterClrMapping/>
  </p:clrMapOvr>
  <mc:AlternateContent xmlns:mc="http://schemas.openxmlformats.org/markup-compatibility/2006" xmlns:p14="http://schemas.microsoft.com/office/powerpoint/2010/main">
    <mc:Choice Requires="p14">
      <p:transition spd="slow" p14:dur="2000" advTm="4018"/>
    </mc:Choice>
    <mc:Fallback xmlns="">
      <p:transition spd="slow" advTm="40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2818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699" cy="7556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77" name="Google Shape;177;p33"/>
          <p:cNvSpPr txBox="1"/>
          <p:nvPr/>
        </p:nvSpPr>
        <p:spPr>
          <a:xfrm>
            <a:off x="560735" y="2262808"/>
            <a:ext cx="3214338" cy="304121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solidFill>
                  <a:srgbClr val="FFFFFF"/>
                </a:solidFill>
                <a:latin typeface="+mj-lt"/>
                <a:ea typeface="+mj-ea"/>
                <a:cs typeface="+mj-cs"/>
              </a:rPr>
              <a:t>Motion</a:t>
            </a:r>
          </a:p>
          <a:p>
            <a:pPr marL="0" lvl="0" indent="0">
              <a:lnSpc>
                <a:spcPct val="90000"/>
              </a:lnSpc>
              <a:spcBef>
                <a:spcPct val="0"/>
              </a:spcBef>
              <a:spcAft>
                <a:spcPts val="600"/>
              </a:spcAft>
            </a:pPr>
            <a:r>
              <a:rPr lang="en-US" sz="4400" b="1" kern="1200">
                <a:solidFill>
                  <a:srgbClr val="FFFFFF"/>
                </a:solidFill>
                <a:latin typeface="+mj-lt"/>
                <a:ea typeface="+mj-ea"/>
                <a:cs typeface="+mj-cs"/>
              </a:rPr>
              <a:t>Model Examples</a:t>
            </a:r>
          </a:p>
        </p:txBody>
      </p:sp>
      <p:sp>
        <p:nvSpPr>
          <p:cNvPr id="175" name="Google Shape;175;p33"/>
          <p:cNvSpPr txBox="1">
            <a:spLocks noGrp="1"/>
          </p:cNvSpPr>
          <p:nvPr>
            <p:ph type="body" idx="1"/>
          </p:nvPr>
        </p:nvSpPr>
        <p:spPr>
          <a:xfrm>
            <a:off x="5335596" y="883537"/>
            <a:ext cx="4648351" cy="576338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1E1E1E"/>
              </a:buClr>
              <a:buSzPts val="2600"/>
              <a:buFont typeface="Arial" panose="020B0604020202020204" pitchFamily="34" charset="0"/>
              <a:buChar char="•"/>
            </a:pPr>
            <a:r>
              <a:rPr lang="en-US" sz="2400" b="1" kern="1200">
                <a:latin typeface="+mn-lt"/>
                <a:ea typeface="+mn-ea"/>
                <a:cs typeface="+mn-cs"/>
              </a:rPr>
              <a:t>2D object</a:t>
            </a:r>
            <a:r>
              <a:rPr lang="en-US" sz="2400" kern="1200">
                <a:latin typeface="+mn-lt"/>
                <a:ea typeface="+mn-ea"/>
                <a:cs typeface="+mn-cs"/>
              </a:rPr>
              <a:t>: 2D transformation of object image (e.g. initial frame):</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Affine transformation</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Homography</a:t>
            </a:r>
          </a:p>
          <a:p>
            <a:pPr marL="887412" marR="0" lvl="1" indent="-228600">
              <a:lnSpc>
                <a:spcPct val="90000"/>
              </a:lnSpc>
              <a:spcBef>
                <a:spcPts val="1000"/>
              </a:spcBef>
              <a:spcAft>
                <a:spcPts val="0"/>
              </a:spcAft>
              <a:buClr>
                <a:schemeClr val="dk1"/>
              </a:buClr>
              <a:buSzPts val="2600"/>
              <a:buFont typeface="Arial" panose="020B0604020202020204" pitchFamily="34" charset="0"/>
              <a:buChar char="•"/>
            </a:pPr>
            <a:r>
              <a:rPr lang="en-US" sz="2400" kern="1200">
                <a:latin typeface="+mn-lt"/>
                <a:ea typeface="+mn-ea"/>
                <a:cs typeface="+mn-cs"/>
              </a:rPr>
              <a:t>Applies to planar objects</a:t>
            </a:r>
          </a:p>
          <a:p>
            <a:pPr marL="390525" marR="0" lvl="0" indent="-228600">
              <a:lnSpc>
                <a:spcPct val="90000"/>
              </a:lnSpc>
              <a:spcBef>
                <a:spcPts val="1000"/>
              </a:spcBef>
              <a:spcAft>
                <a:spcPts val="0"/>
              </a:spcAft>
              <a:buClr>
                <a:srgbClr val="1E1E1E"/>
              </a:buClr>
              <a:buSzPts val="2600"/>
              <a:buFont typeface="Arial" panose="020B0604020202020204" pitchFamily="34" charset="0"/>
              <a:buChar char="•"/>
            </a:pPr>
            <a:r>
              <a:rPr lang="en-US" sz="2400" b="1" kern="1200">
                <a:latin typeface="+mn-lt"/>
                <a:ea typeface="+mn-ea"/>
                <a:cs typeface="+mn-cs"/>
              </a:rPr>
              <a:t>3D object</a:t>
            </a:r>
            <a:r>
              <a:rPr lang="en-US" sz="2400" kern="1200">
                <a:latin typeface="+mn-lt"/>
                <a:ea typeface="+mn-ea"/>
                <a:cs typeface="+mn-cs"/>
              </a:rPr>
              <a:t>: aspect depending on its 3D position and orientation</a:t>
            </a:r>
            <a:endParaRPr lang="en-US" sz="2400" b="0" i="0" u="none" strike="noStrike" kern="1200" cap="none">
              <a:latin typeface="+mn-lt"/>
              <a:ea typeface="+mn-ea"/>
              <a:cs typeface="+mn-cs"/>
              <a:sym typeface="Arial"/>
            </a:endParaRPr>
          </a:p>
        </p:txBody>
      </p:sp>
      <p:sp>
        <p:nvSpPr>
          <p:cNvPr id="176" name="Google Shape;176;p33"/>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10</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body" idx="1"/>
          </p:nvPr>
        </p:nvSpPr>
        <p:spPr>
          <a:xfrm>
            <a:off x="891113" y="2184400"/>
            <a:ext cx="90852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chemeClr val="dk1"/>
              </a:buClr>
              <a:buSzPts val="2600"/>
              <a:buChar char="»"/>
            </a:pPr>
            <a:r>
              <a:rPr lang="en-GB" sz="2600">
                <a:solidFill>
                  <a:schemeClr val="dk1"/>
                </a:solidFill>
              </a:rPr>
              <a:t>Preserves </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Points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Lines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Planes</a:t>
            </a:r>
            <a:endParaRPr sz="2600">
              <a:solidFill>
                <a:schemeClr val="dk1"/>
              </a:solidFill>
            </a:endParaRPr>
          </a:p>
          <a:p>
            <a:pPr marL="390525" lvl="0" indent="-327025" algn="l" rtl="0">
              <a:lnSpc>
                <a:spcPct val="115000"/>
              </a:lnSpc>
              <a:spcBef>
                <a:spcPts val="1000"/>
              </a:spcBef>
              <a:spcAft>
                <a:spcPts val="0"/>
              </a:spcAft>
              <a:buClr>
                <a:schemeClr val="dk1"/>
              </a:buClr>
              <a:buSzPts val="2600"/>
              <a:buChar char="»"/>
            </a:pPr>
            <a:r>
              <a:rPr lang="en-GB" sz="2600">
                <a:solidFill>
                  <a:schemeClr val="dk1"/>
                </a:solidFill>
              </a:rPr>
              <a:t>Examples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Translation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Scaling</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Reflection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Rotation</a:t>
            </a:r>
            <a:endParaRPr sz="2600">
              <a:solidFill>
                <a:schemeClr val="dk1"/>
              </a:solidFill>
            </a:endParaRPr>
          </a:p>
        </p:txBody>
      </p:sp>
      <p:sp>
        <p:nvSpPr>
          <p:cNvPr id="183" name="Google Shape;183;p3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11</a:t>
            </a:fld>
            <a:endParaRPr sz="1600" b="0" i="0" u="none" strike="noStrike" cap="none">
              <a:solidFill>
                <a:srgbClr val="000000"/>
              </a:solidFill>
              <a:latin typeface="Arial"/>
              <a:ea typeface="Arial"/>
              <a:cs typeface="Arial"/>
              <a:sym typeface="Arial"/>
            </a:endParaRPr>
          </a:p>
        </p:txBody>
      </p:sp>
      <p:sp>
        <p:nvSpPr>
          <p:cNvPr id="184" name="Google Shape;184;p3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Affine transformation</a:t>
            </a:r>
            <a:endParaRPr sz="5000" b="1"/>
          </a:p>
        </p:txBody>
      </p:sp>
      <p:pic>
        <p:nvPicPr>
          <p:cNvPr id="185" name="Google Shape;185;p34"/>
          <p:cNvPicPr preferRelativeResize="0"/>
          <p:nvPr/>
        </p:nvPicPr>
        <p:blipFill>
          <a:blip r:embed="rId3">
            <a:alphaModFix/>
          </a:blip>
          <a:stretch>
            <a:fillRect/>
          </a:stretch>
        </p:blipFill>
        <p:spPr>
          <a:xfrm>
            <a:off x="5736963" y="1939425"/>
            <a:ext cx="3171825" cy="4429125"/>
          </a:xfrm>
          <a:prstGeom prst="rect">
            <a:avLst/>
          </a:prstGeom>
          <a:noFill/>
          <a:ln>
            <a:noFill/>
          </a:ln>
        </p:spPr>
      </p:pic>
      <p:sp>
        <p:nvSpPr>
          <p:cNvPr id="186" name="Google Shape;186;p34"/>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4"/>
              </a:rPr>
              <a:t>Image taken from Wikimedia Commons</a:t>
            </a:r>
            <a:r>
              <a:rPr lang="en-GB" sz="1100"/>
              <a:t> and licensed under the Public Domain license.</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
        <p:cNvGrpSpPr/>
        <p:nvPr/>
      </p:nvGrpSpPr>
      <p:grpSpPr>
        <a:xfrm>
          <a:off x="0" y="0"/>
          <a:ext cx="0" cy="0"/>
          <a:chOff x="0" y="0"/>
          <a:chExt cx="0" cy="0"/>
        </a:xfrm>
      </p:grpSpPr>
      <p:sp>
        <p:nvSpPr>
          <p:cNvPr id="198" name="Rectangle 1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521" y="0"/>
            <a:ext cx="10057391" cy="303442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93" name="Google Shape;193;p35"/>
          <p:cNvSpPr txBox="1"/>
          <p:nvPr/>
        </p:nvSpPr>
        <p:spPr>
          <a:xfrm>
            <a:off x="1033051" y="910878"/>
            <a:ext cx="8614597" cy="1460574"/>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900" b="1" kern="1200">
                <a:solidFill>
                  <a:srgbClr val="FFFFFF"/>
                </a:solidFill>
                <a:latin typeface="+mj-lt"/>
                <a:ea typeface="+mj-ea"/>
                <a:cs typeface="+mj-cs"/>
              </a:rPr>
              <a:t>Motion</a:t>
            </a:r>
          </a:p>
          <a:p>
            <a:pPr marL="0" lvl="0" indent="0" algn="ctr">
              <a:lnSpc>
                <a:spcPct val="90000"/>
              </a:lnSpc>
              <a:spcBef>
                <a:spcPct val="0"/>
              </a:spcBef>
              <a:spcAft>
                <a:spcPts val="600"/>
              </a:spcAft>
            </a:pPr>
            <a:r>
              <a:rPr lang="en-US" sz="3900" b="1" kern="1200">
                <a:solidFill>
                  <a:srgbClr val="FFFFFF"/>
                </a:solidFill>
                <a:latin typeface="+mj-lt"/>
                <a:ea typeface="+mj-ea"/>
                <a:cs typeface="+mj-cs"/>
              </a:rPr>
              <a:t>Model Examples</a:t>
            </a:r>
          </a:p>
        </p:txBody>
      </p:sp>
      <p:sp>
        <p:nvSpPr>
          <p:cNvPr id="191" name="Google Shape;191;p35"/>
          <p:cNvSpPr txBox="1">
            <a:spLocks noGrp="1"/>
          </p:cNvSpPr>
          <p:nvPr>
            <p:ph type="body" idx="1"/>
          </p:nvPr>
        </p:nvSpPr>
        <p:spPr>
          <a:xfrm>
            <a:off x="1033051" y="3407994"/>
            <a:ext cx="8614597" cy="2968363"/>
          </a:xfrm>
          <a:prstGeom prst="rect">
            <a:avLst/>
          </a:prstGeom>
        </p:spPr>
        <p:txBody>
          <a:bodyPr spcFirstLastPara="1" vert="horz" lIns="91440" tIns="45720" rIns="91440" bIns="45720" rtlCol="0" anchorCtr="0">
            <a:normAutofit/>
          </a:bodyPr>
          <a:lstStyle/>
          <a:p>
            <a:pPr marL="390525" lvl="0" indent="-228600">
              <a:lnSpc>
                <a:spcPct val="90000"/>
              </a:lnSpc>
              <a:spcBef>
                <a:spcPts val="800"/>
              </a:spcBef>
              <a:spcAft>
                <a:spcPts val="0"/>
              </a:spcAft>
              <a:buClr>
                <a:srgbClr val="1E1E1E"/>
              </a:buClr>
              <a:buSzPts val="2600"/>
              <a:buFont typeface="Arial" panose="020B0604020202020204" pitchFamily="34" charset="0"/>
              <a:buChar char="•"/>
            </a:pPr>
            <a:r>
              <a:rPr lang="en-US" sz="2000" b="1" kern="1200">
                <a:latin typeface="+mn-lt"/>
                <a:ea typeface="+mn-ea"/>
                <a:cs typeface="+mn-cs"/>
              </a:rPr>
              <a:t>Deformable objects:</a:t>
            </a:r>
            <a:endParaRPr lang="en-US" sz="2000" kern="1200">
              <a:latin typeface="+mn-lt"/>
              <a:ea typeface="+mn-ea"/>
              <a:cs typeface="+mn-cs"/>
            </a:endParaRP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Covered with mesh</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Object motion defined by a position of mesh nodes</a:t>
            </a:r>
            <a:endParaRPr lang="en-US" sz="2000" b="1" kern="1200">
              <a:latin typeface="+mn-lt"/>
              <a:ea typeface="+mn-ea"/>
              <a:cs typeface="+mn-cs"/>
            </a:endParaRPr>
          </a:p>
          <a:p>
            <a:pPr marL="390525" lvl="0" indent="-228600">
              <a:lnSpc>
                <a:spcPct val="90000"/>
              </a:lnSpc>
              <a:spcBef>
                <a:spcPts val="1000"/>
              </a:spcBef>
              <a:spcAft>
                <a:spcPts val="0"/>
              </a:spcAft>
              <a:buClr>
                <a:srgbClr val="1E1E1E"/>
              </a:buClr>
              <a:buSzPts val="2600"/>
              <a:buFont typeface="Arial" panose="020B0604020202020204" pitchFamily="34" charset="0"/>
              <a:buChar char="•"/>
            </a:pPr>
            <a:r>
              <a:rPr lang="en-US" sz="2000" b="1" kern="1200">
                <a:latin typeface="+mn-lt"/>
                <a:ea typeface="+mn-ea"/>
                <a:cs typeface="+mn-cs"/>
              </a:rPr>
              <a:t>Video compression</a:t>
            </a:r>
            <a:r>
              <a:rPr lang="en-US" sz="2000" kern="1200">
                <a:latin typeface="+mn-lt"/>
                <a:ea typeface="+mn-ea"/>
                <a:cs typeface="+mn-cs"/>
              </a:rPr>
              <a:t>:</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Key frames divided into macroblocks</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One tracks a motion of macroblocks</a:t>
            </a:r>
          </a:p>
          <a:p>
            <a:pPr marL="887412" lvl="1" indent="-228600">
              <a:lnSpc>
                <a:spcPct val="90000"/>
              </a:lnSpc>
              <a:spcBef>
                <a:spcPts val="800"/>
              </a:spcBef>
              <a:spcAft>
                <a:spcPts val="0"/>
              </a:spcAft>
              <a:buClr>
                <a:schemeClr val="dk1"/>
              </a:buClr>
              <a:buSzPts val="2600"/>
              <a:buFont typeface="Arial" panose="020B0604020202020204" pitchFamily="34" charset="0"/>
              <a:buChar char="•"/>
            </a:pPr>
            <a:r>
              <a:rPr lang="en-US" sz="2000" kern="1200">
                <a:latin typeface="+mn-lt"/>
                <a:ea typeface="+mn-ea"/>
                <a:cs typeface="+mn-cs"/>
              </a:rPr>
              <a:t>This motion is needed to recreate the video</a:t>
            </a:r>
          </a:p>
        </p:txBody>
      </p:sp>
      <p:sp>
        <p:nvSpPr>
          <p:cNvPr id="192" name="Google Shape;192;p35"/>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12</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p:nvPr/>
        </p:nvSpPr>
        <p:spPr>
          <a:xfrm>
            <a:off x="5809825" y="421555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6197800" y="45275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6364200" y="45759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txBox="1">
            <a:spLocks noGrp="1"/>
          </p:cNvSpPr>
          <p:nvPr>
            <p:ph type="body" idx="1"/>
          </p:nvPr>
        </p:nvSpPr>
        <p:spPr>
          <a:xfrm>
            <a:off x="880338" y="1852613"/>
            <a:ext cx="4519500" cy="908100"/>
          </a:xfrm>
          <a:prstGeom prst="rect">
            <a:avLst/>
          </a:prstGeom>
          <a:noFill/>
          <a:ln>
            <a:noFill/>
          </a:ln>
        </p:spPr>
        <p:txBody>
          <a:bodyPr spcFirstLastPara="1" wrap="square" lIns="52125" tIns="52125" rIns="52125" bIns="52125" anchor="b" anchorCtr="0">
            <a:noAutofit/>
          </a:bodyPr>
          <a:lstStyle/>
          <a:p>
            <a:pPr marL="0" marR="0" lvl="0" indent="0" algn="l" rtl="0">
              <a:spcBef>
                <a:spcPts val="0"/>
              </a:spcBef>
              <a:spcAft>
                <a:spcPts val="0"/>
              </a:spcAft>
              <a:buClr>
                <a:srgbClr val="1E1E1E"/>
              </a:buClr>
              <a:buSzPts val="2400"/>
              <a:buFont typeface="Arial"/>
              <a:buNone/>
            </a:pPr>
            <a:r>
              <a:rPr lang="en-GB" sz="2600" b="1" i="0" u="none" strike="noStrike" cap="none">
                <a:solidFill>
                  <a:srgbClr val="1E1E1E"/>
                </a:solidFill>
                <a:latin typeface="Arial"/>
                <a:ea typeface="Arial"/>
                <a:cs typeface="Arial"/>
                <a:sym typeface="Arial"/>
              </a:rPr>
              <a:t>Mean Shift Tracking</a:t>
            </a:r>
            <a:endParaRPr sz="2600" b="1" i="0" u="none" strike="noStrike" cap="none">
              <a:solidFill>
                <a:srgbClr val="1E1E1E"/>
              </a:solidFill>
              <a:latin typeface="Arial"/>
              <a:ea typeface="Arial"/>
              <a:cs typeface="Arial"/>
              <a:sym typeface="Arial"/>
            </a:endParaRPr>
          </a:p>
        </p:txBody>
      </p:sp>
      <p:sp>
        <p:nvSpPr>
          <p:cNvPr id="202" name="Google Shape;202;p3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13</a:t>
            </a:fld>
            <a:endParaRPr sz="1600" b="0" i="0" u="none" strike="noStrike" cap="none">
              <a:solidFill>
                <a:srgbClr val="000000"/>
              </a:solidFill>
              <a:latin typeface="Arial"/>
              <a:ea typeface="Arial"/>
              <a:cs typeface="Arial"/>
              <a:sym typeface="Arial"/>
            </a:endParaRPr>
          </a:p>
        </p:txBody>
      </p:sp>
      <p:sp>
        <p:nvSpPr>
          <p:cNvPr id="203" name="Google Shape;203;p3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The Most Popular Approaches</a:t>
            </a:r>
            <a:endParaRPr sz="5000" b="1"/>
          </a:p>
        </p:txBody>
      </p:sp>
      <p:sp>
        <p:nvSpPr>
          <p:cNvPr id="204" name="Google Shape;204;p36"/>
          <p:cNvSpPr txBox="1">
            <a:spLocks noGrp="1"/>
          </p:cNvSpPr>
          <p:nvPr>
            <p:ph type="body" idx="2"/>
          </p:nvPr>
        </p:nvSpPr>
        <p:spPr>
          <a:xfrm>
            <a:off x="880338" y="2760663"/>
            <a:ext cx="4519500" cy="4059300"/>
          </a:xfrm>
          <a:prstGeom prst="rect">
            <a:avLst/>
          </a:prstGeom>
          <a:noFill/>
          <a:ln>
            <a:noFill/>
          </a:ln>
        </p:spPr>
        <p:txBody>
          <a:bodyPr spcFirstLastPara="1" wrap="square" lIns="52125" tIns="52125" rIns="52125" bIns="52125" anchor="t" anchorCtr="0">
            <a:noAutofit/>
          </a:bodyPr>
          <a:lstStyle/>
          <a:p>
            <a:pPr marL="390525" marR="0" lvl="0" indent="-361315" algn="l" rtl="0">
              <a:lnSpc>
                <a:spcPct val="115000"/>
              </a:lnSpc>
              <a:spcBef>
                <a:spcPts val="0"/>
              </a:spcBef>
              <a:spcAft>
                <a:spcPts val="0"/>
              </a:spcAft>
              <a:buClr>
                <a:srgbClr val="000000"/>
              </a:buClr>
              <a:buSzPts val="2600"/>
              <a:buFont typeface="Arial"/>
              <a:buChar char="»"/>
            </a:pPr>
            <a:r>
              <a:rPr lang="en-GB" sz="2600"/>
              <a:t>Given a region from the previous frame, find the most similar region in the current frame</a:t>
            </a:r>
            <a:endParaRPr sz="2600" b="0" i="0" u="none" strike="noStrike" cap="none">
              <a:solidFill>
                <a:srgbClr val="000000"/>
              </a:solidFill>
              <a:latin typeface="Arial"/>
              <a:ea typeface="Arial"/>
              <a:cs typeface="Arial"/>
              <a:sym typeface="Arial"/>
            </a:endParaRPr>
          </a:p>
          <a:p>
            <a:pPr marL="390525" marR="0" lvl="0" indent="-361315" algn="l" rtl="0">
              <a:lnSpc>
                <a:spcPct val="115000"/>
              </a:lnSpc>
              <a:spcBef>
                <a:spcPts val="1000"/>
              </a:spcBef>
              <a:spcAft>
                <a:spcPts val="0"/>
              </a:spcAft>
              <a:buClr>
                <a:srgbClr val="000000"/>
              </a:buClr>
              <a:buSzPts val="2600"/>
              <a:buFont typeface="Arial"/>
              <a:buChar char="»"/>
            </a:pPr>
            <a:r>
              <a:rPr lang="en-GB" sz="2600"/>
              <a:t>Proposed in 1975</a:t>
            </a:r>
            <a:endParaRPr sz="2600" b="0" i="0" u="none" strike="noStrike" cap="none">
              <a:solidFill>
                <a:srgbClr val="000000"/>
              </a:solidFill>
              <a:latin typeface="Arial"/>
              <a:ea typeface="Arial"/>
              <a:cs typeface="Arial"/>
              <a:sym typeface="Arial"/>
            </a:endParaRPr>
          </a:p>
        </p:txBody>
      </p:sp>
      <p:sp>
        <p:nvSpPr>
          <p:cNvPr id="205" name="Google Shape;205;p36"/>
          <p:cNvSpPr/>
          <p:nvPr/>
        </p:nvSpPr>
        <p:spPr>
          <a:xfrm>
            <a:off x="5809825" y="211830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6305350" y="25766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p:nvPr/>
        </p:nvSpPr>
        <p:spPr>
          <a:xfrm>
            <a:off x="6624975" y="47048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6197800" y="24879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txBox="1"/>
          <p:nvPr/>
        </p:nvSpPr>
        <p:spPr>
          <a:xfrm>
            <a:off x="8758100" y="3276675"/>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i-th frame</a:t>
            </a:r>
            <a:endParaRPr sz="2600"/>
          </a:p>
        </p:txBody>
      </p:sp>
      <p:sp>
        <p:nvSpPr>
          <p:cNvPr id="210" name="Google Shape;210;p36"/>
          <p:cNvSpPr txBox="1"/>
          <p:nvPr/>
        </p:nvSpPr>
        <p:spPr>
          <a:xfrm>
            <a:off x="8758088" y="4997313"/>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i+1-th frame</a:t>
            </a:r>
            <a:endParaRPr sz="2600"/>
          </a:p>
        </p:txBody>
      </p:sp>
      <p:sp>
        <p:nvSpPr>
          <p:cNvPr id="211" name="Google Shape;211;p36"/>
          <p:cNvSpPr/>
          <p:nvPr/>
        </p:nvSpPr>
        <p:spPr>
          <a:xfrm>
            <a:off x="6517425" y="46161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61049-3878-6843-A631-B91BA7484171}"/>
              </a:ext>
            </a:extLst>
          </p:cNvPr>
          <p:cNvSpPr>
            <a:spLocks noGrp="1"/>
          </p:cNvSpPr>
          <p:nvPr>
            <p:ph type="title"/>
          </p:nvPr>
        </p:nvSpPr>
        <p:spPr>
          <a:xfrm>
            <a:off x="901184" y="2167635"/>
            <a:ext cx="2303026" cy="2806700"/>
          </a:xfrm>
          <a:noFill/>
        </p:spPr>
        <p:txBody>
          <a:bodyPr vert="horz" lIns="91440" tIns="45720" rIns="91440" bIns="45720" rtlCol="0" anchor="ctr">
            <a:normAutofit/>
          </a:bodyPr>
          <a:lstStyle/>
          <a:p>
            <a:pPr defTabSz="914400" eaLnBrk="1" hangingPunct="1">
              <a:lnSpc>
                <a:spcPct val="90000"/>
              </a:lnSpc>
            </a:pPr>
            <a:r>
              <a:rPr lang="en-US" sz="2700" kern="1200">
                <a:solidFill>
                  <a:srgbClr val="FFFFFF"/>
                </a:solidFill>
                <a:latin typeface="+mj-lt"/>
                <a:ea typeface="+mj-ea"/>
                <a:cs typeface="+mj-cs"/>
              </a:rPr>
              <a:t>This Video Nicely Explains</a:t>
            </a:r>
            <a:br>
              <a:rPr lang="en-US" sz="2700" kern="1200">
                <a:solidFill>
                  <a:srgbClr val="FFFFFF"/>
                </a:solidFill>
                <a:latin typeface="+mj-lt"/>
                <a:ea typeface="+mj-ea"/>
                <a:cs typeface="+mj-cs"/>
              </a:rPr>
            </a:br>
            <a:r>
              <a:rPr lang="en-US" sz="2700" kern="1200">
                <a:solidFill>
                  <a:srgbClr val="FFFFFF"/>
                </a:solidFill>
                <a:latin typeface="+mj-lt"/>
                <a:ea typeface="+mj-ea"/>
                <a:cs typeface="+mj-cs"/>
              </a:rPr>
              <a:t>the Topic of Mean Shift Object Tracking</a:t>
            </a:r>
          </a:p>
        </p:txBody>
      </p:sp>
      <p:pic>
        <p:nvPicPr>
          <p:cNvPr id="4" name="Online Media 3" descr="Mean Shift Object Tracking">
            <a:hlinkClick r:id="" action="ppaction://media"/>
            <a:extLst>
              <a:ext uri="{FF2B5EF4-FFF2-40B4-BE49-F238E27FC236}">
                <a16:creationId xmlns:a16="http://schemas.microsoft.com/office/drawing/2014/main" id="{BF1FD08E-21F8-2A45-867C-E87B058EF613}"/>
              </a:ext>
            </a:extLst>
          </p:cNvPr>
          <p:cNvPicPr>
            <a:picLocks noGrp="1" noRot="1" noChangeAspect="1"/>
          </p:cNvPicPr>
          <p:nvPr>
            <p:ph idx="1"/>
            <a:videoFile r:link="rId1"/>
          </p:nvPr>
        </p:nvPicPr>
        <p:blipFill>
          <a:blip r:embed="rId3"/>
          <a:stretch>
            <a:fillRect/>
          </a:stretch>
        </p:blipFill>
        <p:spPr>
          <a:xfrm>
            <a:off x="4185127" y="2106292"/>
            <a:ext cx="5940176" cy="3341349"/>
          </a:xfrm>
          <a:prstGeom prst="rect">
            <a:avLst/>
          </a:prstGeom>
        </p:spPr>
      </p:pic>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425413797"/>
      </p:ext>
    </p:extLst>
  </p:cSld>
  <p:clrMapOvr>
    <a:masterClrMapping/>
  </p:clrMapOvr>
  <p:transition spd="med" advTm="381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24E7FC-408C-BC4A-9331-9F153442D542}"/>
              </a:ext>
            </a:extLst>
          </p:cNvPr>
          <p:cNvSpPr>
            <a:spLocks noGrp="1"/>
          </p:cNvSpPr>
          <p:nvPr>
            <p:ph type="title"/>
          </p:nvPr>
        </p:nvSpPr>
        <p:spPr/>
        <p:txBody>
          <a:bodyPr>
            <a:normAutofit fontScale="90000"/>
          </a:bodyPr>
          <a:lstStyle/>
          <a:p>
            <a:r>
              <a:rPr lang="en-GB" dirty="0"/>
              <a:t>The Most Popular</a:t>
            </a:r>
            <a:br>
              <a:rPr lang="en-GB" dirty="0"/>
            </a:br>
            <a:r>
              <a:rPr lang="en-GB" dirty="0"/>
              <a:t>Approaches</a:t>
            </a:r>
          </a:p>
        </p:txBody>
      </p:sp>
      <p:sp>
        <p:nvSpPr>
          <p:cNvPr id="3" name="Text Placeholder 2">
            <a:extLst>
              <a:ext uri="{FF2B5EF4-FFF2-40B4-BE49-F238E27FC236}">
                <a16:creationId xmlns:a16="http://schemas.microsoft.com/office/drawing/2014/main" id="{0AB499FC-9B75-D642-977D-F5D25F3C6083}"/>
              </a:ext>
            </a:extLst>
          </p:cNvPr>
          <p:cNvSpPr>
            <a:spLocks noGrp="1"/>
          </p:cNvSpPr>
          <p:nvPr>
            <p:ph type="body" idx="1"/>
          </p:nvPr>
        </p:nvSpPr>
        <p:spPr/>
        <p:txBody>
          <a:bodyPr/>
          <a:lstStyle/>
          <a:p>
            <a:pPr algn="ctr"/>
            <a:r>
              <a:rPr lang="en-GB" dirty="0"/>
              <a:t>Contour Tracking</a:t>
            </a:r>
          </a:p>
        </p:txBody>
      </p:sp>
      <p:graphicFrame>
        <p:nvGraphicFramePr>
          <p:cNvPr id="5124" name="Content Placeholder 3">
            <a:extLst>
              <a:ext uri="{FF2B5EF4-FFF2-40B4-BE49-F238E27FC236}">
                <a16:creationId xmlns:a16="http://schemas.microsoft.com/office/drawing/2014/main" id="{363C47EB-E3E2-45A8-88B4-3B31C0C43314}"/>
              </a:ext>
            </a:extLst>
          </p:cNvPr>
          <p:cNvGraphicFramePr>
            <a:graphicFrameLocks noGrp="1"/>
          </p:cNvGraphicFramePr>
          <p:nvPr>
            <p:ph sz="half" idx="2"/>
          </p:nvPr>
        </p:nvGraphicFramePr>
        <p:xfrm>
          <a:off x="735013" y="2760663"/>
          <a:ext cx="4519612" cy="4059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a:extLst>
              <a:ext uri="{FF2B5EF4-FFF2-40B4-BE49-F238E27FC236}">
                <a16:creationId xmlns:a16="http://schemas.microsoft.com/office/drawing/2014/main" id="{55E34801-C3F8-DB4C-8856-A4E791756E85}"/>
              </a:ext>
            </a:extLst>
          </p:cNvPr>
          <p:cNvSpPr>
            <a:spLocks noGrp="1"/>
          </p:cNvSpPr>
          <p:nvPr>
            <p:ph type="body" sz="quarter" idx="3"/>
          </p:nvPr>
        </p:nvSpPr>
        <p:spPr/>
        <p:txBody>
          <a:bodyPr/>
          <a:lstStyle/>
          <a:p>
            <a:pPr algn="ctr"/>
            <a:r>
              <a:rPr lang="en-GB" dirty="0"/>
              <a:t>Best Understood in Action</a:t>
            </a:r>
          </a:p>
        </p:txBody>
      </p:sp>
      <p:pic>
        <p:nvPicPr>
          <p:cNvPr id="7" name="Online Media 6" descr="Hand contour tracking">
            <a:hlinkClick r:id="" action="ppaction://media"/>
            <a:extLst>
              <a:ext uri="{FF2B5EF4-FFF2-40B4-BE49-F238E27FC236}">
                <a16:creationId xmlns:a16="http://schemas.microsoft.com/office/drawing/2014/main" id="{C4FB3E59-AC8A-9645-B38E-63C25457A40A}"/>
              </a:ext>
            </a:extLst>
          </p:cNvPr>
          <p:cNvPicPr>
            <a:picLocks noGrp="1" noRot="1" noChangeAspect="1"/>
          </p:cNvPicPr>
          <p:nvPr>
            <p:ph sz="quarter" idx="4"/>
            <a:videoFile r:link="rId1"/>
          </p:nvPr>
        </p:nvPicPr>
        <p:blipFill>
          <a:blip r:embed="rId10"/>
          <a:stretch>
            <a:fillRect/>
          </a:stretch>
        </p:blipFill>
        <p:spPr>
          <a:xfrm>
            <a:off x="5407025" y="3513138"/>
            <a:ext cx="4540250" cy="2554287"/>
          </a:xfrm>
          <a:prstGeom prst="rect">
            <a:avLst/>
          </a:prstGeom>
        </p:spPr>
      </p:pic>
    </p:spTree>
    <p:extLst>
      <p:ext uri="{BB962C8B-B14F-4D97-AF65-F5344CB8AC3E}">
        <p14:creationId xmlns:p14="http://schemas.microsoft.com/office/powerpoint/2010/main" val="270742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678029" cy="7556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78029" cy="7561326"/>
          </a:xfrm>
          <a:prstGeom prst="rect">
            <a:avLst/>
          </a:prstGeom>
        </p:spPr>
      </p:pic>
      <p:sp>
        <p:nvSpPr>
          <p:cNvPr id="113" name="Rectangle 11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785" y="803442"/>
            <a:ext cx="9723495" cy="594961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28" name="Google Shape;228;p38"/>
          <p:cNvSpPr txBox="1"/>
          <p:nvPr/>
        </p:nvSpPr>
        <p:spPr>
          <a:xfrm>
            <a:off x="5779260" y="997188"/>
            <a:ext cx="4020443" cy="208154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buClr>
                <a:schemeClr val="dk1"/>
              </a:buClr>
              <a:buSzPts val="1100"/>
            </a:pPr>
            <a:r>
              <a:rPr lang="en-US" sz="4700" b="1" kern="1200">
                <a:solidFill>
                  <a:schemeClr val="tx1"/>
                </a:solidFill>
                <a:latin typeface="+mj-lt"/>
                <a:ea typeface="+mj-ea"/>
                <a:cs typeface="+mj-cs"/>
              </a:rPr>
              <a:t>Frame Differencing</a:t>
            </a:r>
          </a:p>
        </p:txBody>
      </p:sp>
      <p:sp>
        <p:nvSpPr>
          <p:cNvPr id="227" name="Google Shape;227;p38"/>
          <p:cNvSpPr txBox="1">
            <a:spLocks noGrp="1"/>
          </p:cNvSpPr>
          <p:nvPr>
            <p:ph type="sldNum" idx="12"/>
          </p:nvPr>
        </p:nvSpPr>
        <p:spPr>
          <a:xfrm>
            <a:off x="10269493" y="20150"/>
            <a:ext cx="416547" cy="523918"/>
          </a:xfrm>
          <a:prstGeom prst="rect">
            <a:avLst/>
          </a:prstGeom>
        </p:spPr>
        <p:txBody>
          <a:bodyPr spcFirstLastPara="1" vert="horz" lIns="91440" tIns="45720" rIns="91440" bIns="45720" rtlCol="0" anchor="ctr" anchorCtr="0">
            <a:normAutofit/>
          </a:bodyPr>
          <a:lstStyle/>
          <a:p>
            <a:pPr marR="0" lvl="0" indent="0" algn="ctr">
              <a:spcBef>
                <a:spcPts val="0"/>
              </a:spcBef>
              <a:spcAft>
                <a:spcPts val="600"/>
              </a:spcAft>
              <a:buNone/>
            </a:pPr>
            <a:fld id="{00000000-1234-1234-1234-123412341234}" type="slidenum">
              <a:rPr lang="en-US" sz="900" b="0" i="0" u="none" strike="noStrike" kern="1200" cap="none">
                <a:solidFill>
                  <a:schemeClr val="tx1">
                    <a:alpha val="70000"/>
                  </a:schemeClr>
                </a:solidFill>
                <a:latin typeface="+mn-lt"/>
                <a:ea typeface="+mn-ea"/>
                <a:cs typeface="+mn-cs"/>
                <a:sym typeface="Arial"/>
              </a:rPr>
              <a:pPr marR="0" lvl="0" indent="0" algn="ctr">
                <a:spcBef>
                  <a:spcPts val="0"/>
                </a:spcBef>
                <a:spcAft>
                  <a:spcPts val="600"/>
                </a:spcAft>
                <a:buNone/>
              </a:pPr>
              <a:t>16</a:t>
            </a:fld>
            <a:endParaRPr lang="en-US" sz="900" b="0" i="0" u="none" strike="noStrike" kern="1200" cap="none">
              <a:solidFill>
                <a:schemeClr val="tx1">
                  <a:alpha val="70000"/>
                </a:schemeClr>
              </a:solidFill>
              <a:latin typeface="+mn-lt"/>
              <a:ea typeface="+mn-ea"/>
              <a:cs typeface="+mn-cs"/>
              <a:sym typeface="Arial"/>
            </a:endParaRPr>
          </a:p>
        </p:txBody>
      </p:sp>
      <p:pic>
        <p:nvPicPr>
          <p:cNvPr id="104" name="Graphic 103" descr="Camera Outline">
            <a:extLst>
              <a:ext uri="{FF2B5EF4-FFF2-40B4-BE49-F238E27FC236}">
                <a16:creationId xmlns:a16="http://schemas.microsoft.com/office/drawing/2014/main" id="{7FE754D6-4C7D-4498-A5EE-276F6824B7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56" y="1378173"/>
            <a:ext cx="4790500" cy="4790500"/>
          </a:xfrm>
          <a:prstGeom prst="rect">
            <a:avLst/>
          </a:prstGeom>
        </p:spPr>
      </p:pic>
      <p:sp>
        <p:nvSpPr>
          <p:cNvPr id="226" name="Google Shape;226;p38"/>
          <p:cNvSpPr txBox="1">
            <a:spLocks noGrp="1"/>
          </p:cNvSpPr>
          <p:nvPr>
            <p:ph type="body" idx="1"/>
          </p:nvPr>
        </p:nvSpPr>
        <p:spPr>
          <a:xfrm>
            <a:off x="5779260" y="3267643"/>
            <a:ext cx="4020443" cy="3291668"/>
          </a:xfrm>
          <a:prstGeom prst="rect">
            <a:avLst/>
          </a:prstGeom>
        </p:spPr>
        <p:txBody>
          <a:bodyPr spcFirstLastPara="1" vert="horz" lIns="91440" tIns="45720" rIns="91440" bIns="45720" rtlCol="0"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Comparing 2 subsequent images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Computing differences between them</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Using threshold to distinguish noises from a real movement</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Method especially useful in situations when:</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Background staying still</a:t>
            </a:r>
          </a:p>
          <a:p>
            <a:pPr marL="887412" marR="0" lvl="1" indent="-228600">
              <a:lnSpc>
                <a:spcPct val="90000"/>
              </a:lnSpc>
              <a:spcBef>
                <a:spcPts val="1000"/>
              </a:spcBef>
              <a:spcAft>
                <a:spcPts val="1000"/>
              </a:spcAft>
              <a:buSzPts val="2600"/>
              <a:buFont typeface="Arial" panose="020B0604020202020204" pitchFamily="34" charset="0"/>
              <a:buChar char="•"/>
            </a:pPr>
            <a:r>
              <a:rPr lang="en-US" sz="1700" kern="1200">
                <a:solidFill>
                  <a:schemeClr val="tx1"/>
                </a:solidFill>
                <a:latin typeface="+mn-lt"/>
                <a:ea typeface="+mn-ea"/>
                <a:cs typeface="+mn-cs"/>
              </a:rPr>
              <a:t>Tracking path of all moving objects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6" name="Google Shape;236;p39"/>
          <p:cNvSpPr txBox="1"/>
          <p:nvPr/>
        </p:nvSpPr>
        <p:spPr>
          <a:xfrm>
            <a:off x="568487" y="5152133"/>
            <a:ext cx="3228242" cy="177213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500" b="1" kern="1200">
                <a:solidFill>
                  <a:schemeClr val="tx1"/>
                </a:solidFill>
                <a:latin typeface="+mj-lt"/>
                <a:ea typeface="+mj-ea"/>
                <a:cs typeface="+mj-cs"/>
              </a:rPr>
              <a:t>Frame Differencing</a:t>
            </a:r>
          </a:p>
        </p:txBody>
      </p:sp>
      <p:sp>
        <p:nvSpPr>
          <p:cNvPr id="113" name="Rectangle 1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0680701" cy="494670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4257" y="705285"/>
            <a:ext cx="7072186" cy="3912576"/>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4" name="Google Shape;234;p39"/>
          <p:cNvPicPr preferRelativeResize="0">
            <a:picLocks noGrp="1"/>
          </p:cNvPicPr>
          <p:nvPr>
            <p:ph type="body" idx="2"/>
          </p:nvPr>
        </p:nvPicPr>
        <p:blipFill rotWithShape="1">
          <a:blip r:embed="rId3"/>
          <a:srcRect r="1858" b="3"/>
          <a:stretch/>
        </p:blipFill>
        <p:spPr>
          <a:xfrm>
            <a:off x="1913626" y="825617"/>
            <a:ext cx="6853448" cy="3683538"/>
          </a:xfrm>
          <a:prstGeom prst="rect">
            <a:avLst/>
          </a:prstGeom>
          <a:noFill/>
        </p:spPr>
      </p:pic>
      <p:sp>
        <p:nvSpPr>
          <p:cNvPr id="233" name="Google Shape;233;p39"/>
          <p:cNvSpPr txBox="1">
            <a:spLocks noGrp="1"/>
          </p:cNvSpPr>
          <p:nvPr>
            <p:ph type="body" idx="1"/>
          </p:nvPr>
        </p:nvSpPr>
        <p:spPr>
          <a:xfrm>
            <a:off x="4261154" y="5152133"/>
            <a:ext cx="5848127" cy="176856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A.k.a. foreground detection</a:t>
            </a:r>
            <a:endParaRPr lang="en-US" sz="17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Extracting image foreground for further processing</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in this case, for tracking</a:t>
            </a:r>
          </a:p>
          <a:p>
            <a:pPr marL="390525" marR="0" lvl="0" indent="-228600">
              <a:lnSpc>
                <a:spcPct val="90000"/>
              </a:lnSpc>
              <a:spcBef>
                <a:spcPts val="1000"/>
              </a:spcBef>
              <a:spcAft>
                <a:spcPts val="100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Applicable when background is static</a:t>
            </a:r>
          </a:p>
        </p:txBody>
      </p:sp>
      <p:sp>
        <p:nvSpPr>
          <p:cNvPr id="235" name="Google Shape;235;p39"/>
          <p:cNvSpPr txBox="1">
            <a:spLocks noGrp="1"/>
          </p:cNvSpPr>
          <p:nvPr>
            <p:ph type="sldNum" idx="12"/>
          </p:nvPr>
        </p:nvSpPr>
        <p:spPr>
          <a:xfrm>
            <a:off x="9508493" y="7003756"/>
            <a:ext cx="600789" cy="402313"/>
          </a:xfrm>
          <a:prstGeom prst="rect">
            <a:avLst/>
          </a:prstGeom>
        </p:spPr>
        <p:txBody>
          <a:bodyPr spcFirstLastPara="1" vert="horz" lIns="91440" tIns="45720" rIns="91440" bIns="45720" rtlCol="0" anchor="ctr" anchorCtr="0">
            <a:normAutofit/>
          </a:bodyPr>
          <a:lstStyle/>
          <a:p>
            <a:pPr algn="l">
              <a:spcAft>
                <a:spcPts val="600"/>
              </a:spcAft>
              <a:buClrTx/>
              <a:defRPr/>
            </a:pPr>
            <a:fld id="{00000000-1234-1234-1234-123412341234}" type="slidenum">
              <a:rPr lang="en-US" sz="1200" kern="1200">
                <a:solidFill>
                  <a:srgbClr val="898989"/>
                </a:solidFill>
                <a:latin typeface="Calibri" panose="020F0502020204030204"/>
                <a:ea typeface="+mn-ea"/>
                <a:cs typeface="+mn-cs"/>
                <a:sym typeface="Arial"/>
              </a:rPr>
              <a:pPr algn="l">
                <a:spcAft>
                  <a:spcPts val="600"/>
                </a:spcAft>
                <a:buClrTx/>
                <a:defRPr/>
              </a:pPr>
              <a:t>17</a:t>
            </a:fld>
            <a:endParaRPr lang="en-US" sz="1200" kern="1200">
              <a:solidFill>
                <a:srgbClr val="898989"/>
              </a:solidFill>
              <a:latin typeface="Calibri" panose="020F0502020204030204"/>
              <a:ea typeface="+mn-ea"/>
              <a:cs typeface="+mn-cs"/>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7269"/>
    </mc:Choice>
    <mc:Fallback xmlns="">
      <p:transition spd="slow" advTm="72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C8F8-90DA-6E4E-B4D4-24C02188AA0D}"/>
              </a:ext>
            </a:extLst>
          </p:cNvPr>
          <p:cNvSpPr>
            <a:spLocks noGrp="1"/>
          </p:cNvSpPr>
          <p:nvPr>
            <p:ph type="title"/>
          </p:nvPr>
        </p:nvSpPr>
        <p:spPr>
          <a:xfrm>
            <a:off x="734297" y="320738"/>
            <a:ext cx="9212103" cy="1027684"/>
          </a:xfrm>
        </p:spPr>
        <p:txBody>
          <a:bodyPr vert="horz" lIns="91440" tIns="45720" rIns="91440" bIns="45720" rtlCol="0" anchor="b">
            <a:normAutofit/>
          </a:bodyPr>
          <a:lstStyle/>
          <a:p>
            <a:pPr algn="l" defTabSz="914400" eaLnBrk="1" hangingPunct="1">
              <a:lnSpc>
                <a:spcPct val="90000"/>
              </a:lnSpc>
            </a:pPr>
            <a:r>
              <a:rPr lang="en-US" sz="5300" kern="1200">
                <a:solidFill>
                  <a:schemeClr val="tx1"/>
                </a:solidFill>
                <a:latin typeface="+mj-lt"/>
                <a:ea typeface="+mj-ea"/>
                <a:cs typeface="+mj-cs"/>
              </a:rPr>
              <a:t>Live Demo</a:t>
            </a:r>
          </a:p>
        </p:txBody>
      </p:sp>
      <p:sp>
        <p:nvSpPr>
          <p:cNvPr id="5126" name="Content Placeholder 5125">
            <a:extLst>
              <a:ext uri="{FF2B5EF4-FFF2-40B4-BE49-F238E27FC236}">
                <a16:creationId xmlns:a16="http://schemas.microsoft.com/office/drawing/2014/main" id="{557C9A8C-9A57-40BA-9273-E60B964D9531}"/>
              </a:ext>
            </a:extLst>
          </p:cNvPr>
          <p:cNvSpPr>
            <a:spLocks noGrp="1"/>
          </p:cNvSpPr>
          <p:nvPr>
            <p:ph idx="1"/>
          </p:nvPr>
        </p:nvSpPr>
        <p:spPr>
          <a:xfrm>
            <a:off x="734297" y="1471772"/>
            <a:ext cx="9212103" cy="463465"/>
          </a:xfrm>
        </p:spPr>
        <p:txBody>
          <a:bodyPr vert="horz" lIns="91440" tIns="45720" rIns="91440" bIns="45720" rtlCol="0">
            <a:normAutofit/>
          </a:bodyPr>
          <a:lstStyle/>
          <a:p>
            <a:pPr marL="0" lvl="0" indent="0" defTabSz="914400" eaLnBrk="1" hangingPunct="1">
              <a:lnSpc>
                <a:spcPct val="90000"/>
              </a:lnSpc>
              <a:spcBef>
                <a:spcPts val="1000"/>
              </a:spcBef>
              <a:spcAft>
                <a:spcPts val="0"/>
              </a:spcAft>
              <a:buNone/>
            </a:pPr>
            <a:r>
              <a:rPr lang="en-US" sz="1700" kern="1200">
                <a:solidFill>
                  <a:schemeClr val="tx1"/>
                </a:solidFill>
                <a:latin typeface="+mn-lt"/>
                <a:ea typeface="+mn-ea"/>
                <a:cs typeface="+mn-cs"/>
              </a:rPr>
              <a:t>You can run this demo on your computer using </a:t>
            </a:r>
            <a:r>
              <a:rPr lang="en-US" sz="1700" u="sng" kern="1200">
                <a:solidFill>
                  <a:schemeClr val="tx1"/>
                </a:solidFill>
                <a:latin typeface="+mn-lt"/>
                <a:ea typeface="+mn-ea"/>
                <a:cs typeface="+mn-cs"/>
                <a:hlinkClick r:id="rId5">
                  <a:extLst>
                    <a:ext uri="{A12FA001-AC4F-418D-AE19-62706E023703}">
                      <ahyp:hlinkClr xmlns:ahyp="http://schemas.microsoft.com/office/drawing/2018/hyperlinkcolor" val="tx"/>
                    </a:ext>
                  </a:extLst>
                </a:hlinkClick>
              </a:rPr>
              <a:t>this tutorial from pyimagesearch.com</a:t>
            </a:r>
            <a:r>
              <a:rPr lang="en-US" sz="1700" kern="1200">
                <a:solidFill>
                  <a:schemeClr val="tx1"/>
                </a:solidFill>
                <a:latin typeface="+mn-lt"/>
                <a:ea typeface="+mn-ea"/>
                <a:cs typeface="+mn-cs"/>
              </a:rPr>
              <a:t>.</a:t>
            </a:r>
          </a:p>
        </p:txBody>
      </p:sp>
      <p:pic>
        <p:nvPicPr>
          <p:cNvPr id="3" name="OpenCV Object Tracking Demo #3-mZrJs-YWlc0.mp4">
            <a:hlinkClick r:id="" action="ppaction://media"/>
            <a:extLst>
              <a:ext uri="{FF2B5EF4-FFF2-40B4-BE49-F238E27FC236}">
                <a16:creationId xmlns:a16="http://schemas.microsoft.com/office/drawing/2014/main" id="{5C580749-0C65-D3E0-D635-EB71E65A648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296510" y="2053632"/>
            <a:ext cx="8087677" cy="4893044"/>
          </a:xfrm>
          <a:prstGeom prst="rect">
            <a:avLst/>
          </a:prstGeom>
        </p:spPr>
      </p:pic>
      <p:sp>
        <p:nvSpPr>
          <p:cNvPr id="5122" name="Prostokąt 2">
            <a:hlinkClick r:id="rId7"/>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7835084"/>
      </p:ext>
    </p:extLst>
  </p:cSld>
  <p:clrMapOvr>
    <a:masterClrMapping/>
  </p:clrMapOvr>
  <p:transition spd="med" advTm="55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2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8" name="Rectangle 1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91" y="402313"/>
            <a:ext cx="9783149" cy="2302118"/>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26"/>
          <p:cNvSpPr txBox="1"/>
          <p:nvPr/>
        </p:nvSpPr>
        <p:spPr>
          <a:xfrm>
            <a:off x="916993" y="707223"/>
            <a:ext cx="3164157" cy="1692296"/>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chemeClr val="tx1"/>
                </a:solidFill>
                <a:latin typeface="+mj-lt"/>
                <a:ea typeface="+mj-ea"/>
                <a:cs typeface="+mj-cs"/>
              </a:rPr>
              <a:t>Object Tracking</a:t>
            </a:r>
          </a:p>
        </p:txBody>
      </p:sp>
      <p:sp>
        <p:nvSpPr>
          <p:cNvPr id="130" name="Rectangle 1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17" y="1165471"/>
            <a:ext cx="112148" cy="775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2334" y="1545360"/>
            <a:ext cx="1612053" cy="1602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Google Shape;117;p26"/>
          <p:cNvSpPr txBox="1">
            <a:spLocks noGrp="1"/>
          </p:cNvSpPr>
          <p:nvPr>
            <p:ph type="body" idx="1"/>
          </p:nvPr>
        </p:nvSpPr>
        <p:spPr>
          <a:xfrm>
            <a:off x="4643581" y="707223"/>
            <a:ext cx="5302820" cy="1692296"/>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Process of locating and tracking a (</a:t>
            </a:r>
            <a:r>
              <a:rPr lang="en-US" sz="1800" i="0" u="none" strike="noStrike" kern="1200" cap="none">
                <a:solidFill>
                  <a:schemeClr val="tx1"/>
                </a:solidFill>
                <a:latin typeface="+mn-lt"/>
                <a:ea typeface="+mn-ea"/>
                <a:cs typeface="+mn-cs"/>
              </a:rPr>
              <a:t>moving) object </a:t>
            </a:r>
            <a:r>
              <a:rPr lang="en-US" sz="1800" b="0" i="0" u="none" strike="noStrike" kern="1200" cap="none">
                <a:solidFill>
                  <a:schemeClr val="tx1"/>
                </a:solidFill>
                <a:latin typeface="+mn-lt"/>
                <a:ea typeface="+mn-ea"/>
                <a:cs typeface="+mn-cs"/>
                <a:sym typeface="Arial"/>
              </a:rPr>
              <a:t>(or multiple </a:t>
            </a:r>
            <a:r>
              <a:rPr lang="en-US" sz="1800" i="0" u="none" strike="noStrike" kern="1200" cap="none">
                <a:solidFill>
                  <a:schemeClr val="tx1"/>
                </a:solidFill>
                <a:latin typeface="+mn-lt"/>
                <a:ea typeface="+mn-ea"/>
                <a:cs typeface="+mn-cs"/>
              </a:rPr>
              <a:t>objects</a:t>
            </a:r>
            <a:r>
              <a:rPr lang="en-US" sz="1800" b="0" i="0" u="none" strike="noStrike" kern="1200" cap="none">
                <a:solidFill>
                  <a:schemeClr val="tx1"/>
                </a:solidFill>
                <a:latin typeface="+mn-lt"/>
                <a:ea typeface="+mn-ea"/>
                <a:cs typeface="+mn-cs"/>
                <a:sym typeface="Arial"/>
              </a:rPr>
              <a:t>)</a:t>
            </a:r>
            <a:endParaRPr lang="en-US" sz="18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Fundamental pre-processing step in Computer Vision</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1800" kern="1200">
                <a:solidFill>
                  <a:schemeClr val="tx1"/>
                </a:solidFill>
                <a:latin typeface="+mn-lt"/>
                <a:ea typeface="+mn-ea"/>
                <a:cs typeface="+mn-cs"/>
              </a:rPr>
              <a:t>Requires a video</a:t>
            </a:r>
          </a:p>
        </p:txBody>
      </p:sp>
      <p:pic>
        <p:nvPicPr>
          <p:cNvPr id="118" name="Google Shape;118;p26"/>
          <p:cNvPicPr preferRelativeResize="0">
            <a:picLocks noGrp="1"/>
          </p:cNvPicPr>
          <p:nvPr>
            <p:ph type="body" idx="2"/>
          </p:nvPr>
        </p:nvPicPr>
        <p:blipFill rotWithShape="1">
          <a:blip r:embed="rId3"/>
          <a:srcRect l="33759" r="-1" b="-1"/>
          <a:stretch/>
        </p:blipFill>
        <p:spPr>
          <a:xfrm>
            <a:off x="485691" y="3009341"/>
            <a:ext cx="9783149" cy="3839935"/>
          </a:xfrm>
          <a:prstGeom prst="rect">
            <a:avLst/>
          </a:prstGeom>
          <a:noFill/>
        </p:spPr>
      </p:pic>
      <p:sp>
        <p:nvSpPr>
          <p:cNvPr id="119" name="Google Shape;119;p26"/>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2</a:t>
            </a:fld>
            <a:endParaRPr lang="en-US" sz="1200" kern="1200">
              <a:solidFill>
                <a:schemeClr val="tx1">
                  <a:lumMod val="50000"/>
                  <a:lumOff val="50000"/>
                </a:schemeClr>
              </a:solidFill>
              <a:latin typeface="Calibri" panose="020F0502020204030204"/>
              <a:ea typeface="+mn-ea"/>
              <a:cs typeface="+mn-cs"/>
              <a:sym typeface="Arial"/>
            </a:endParaRPr>
          </a:p>
        </p:txBody>
      </p:sp>
      <p:pic>
        <p:nvPicPr>
          <p:cNvPr id="120" name="Google Shape;120;p26"/>
          <p:cNvPicPr preferRelativeResize="0"/>
          <p:nvPr/>
        </p:nvPicPr>
        <p:blipFill rotWithShape="1">
          <a:blip r:embed="rId4">
            <a:alphaModFix/>
          </a:blip>
          <a:srcRect/>
          <a:stretch/>
        </p:blipFill>
        <p:spPr>
          <a:xfrm>
            <a:off x="9103007" y="1"/>
            <a:ext cx="1577693" cy="1417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63959" cy="7556500"/>
          </a:xfrm>
          <a:prstGeom prst="rect">
            <a:avLst/>
          </a:prstGeom>
          <a:solidFill>
            <a:srgbClr val="665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0607C3-2FE7-A042-B76D-8E1B2A6ECD79}"/>
              </a:ext>
            </a:extLst>
          </p:cNvPr>
          <p:cNvSpPr>
            <a:spLocks noGrp="1"/>
          </p:cNvSpPr>
          <p:nvPr>
            <p:ph type="title"/>
          </p:nvPr>
        </p:nvSpPr>
        <p:spPr>
          <a:xfrm>
            <a:off x="608419" y="1638753"/>
            <a:ext cx="2403158" cy="30226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spcBef>
                <a:spcPct val="0"/>
              </a:spcBef>
            </a:pPr>
            <a:r>
              <a:rPr lang="en-US" sz="2100" kern="1200">
                <a:solidFill>
                  <a:srgbClr val="FFFFFF"/>
                </a:solidFill>
                <a:latin typeface="+mj-lt"/>
                <a:ea typeface="+mj-ea"/>
                <a:cs typeface="+mj-cs"/>
              </a:rPr>
              <a:t>Applications</a:t>
            </a:r>
          </a:p>
        </p:txBody>
      </p:sp>
      <p:pic>
        <p:nvPicPr>
          <p:cNvPr id="5" name="High-speed_catching_system.webm.1080p.vp9.m4v" descr="High-speed_catching_system.webm.1080p.vp9.m4v">
            <a:hlinkClick r:id="" action="ppaction://media"/>
            <a:extLst>
              <a:ext uri="{FF2B5EF4-FFF2-40B4-BE49-F238E27FC236}">
                <a16:creationId xmlns:a16="http://schemas.microsoft.com/office/drawing/2014/main" id="{403DDB15-BDF5-364D-91B8-085775DFA08F}"/>
              </a:ext>
            </a:extLst>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5"/>
          <a:stretch>
            <a:fillRect/>
          </a:stretch>
        </p:blipFill>
        <p:spPr>
          <a:xfrm>
            <a:off x="3537981" y="1447060"/>
            <a:ext cx="6055084" cy="3405985"/>
          </a:xfrm>
          <a:prstGeom prst="rect">
            <a:avLst/>
          </a:prstGeom>
        </p:spPr>
      </p:pic>
      <p:sp>
        <p:nvSpPr>
          <p:cNvPr id="3" name="Content Placeholder 2">
            <a:extLst>
              <a:ext uri="{FF2B5EF4-FFF2-40B4-BE49-F238E27FC236}">
                <a16:creationId xmlns:a16="http://schemas.microsoft.com/office/drawing/2014/main" id="{4342373F-401F-AF48-A947-B33633A5105B}"/>
              </a:ext>
            </a:extLst>
          </p:cNvPr>
          <p:cNvSpPr>
            <a:spLocks noGrp="1"/>
          </p:cNvSpPr>
          <p:nvPr>
            <p:ph sz="half" idx="1"/>
          </p:nvPr>
        </p:nvSpPr>
        <p:spPr>
          <a:xfrm>
            <a:off x="3537981" y="5382406"/>
            <a:ext cx="6297162" cy="1423692"/>
          </a:xfrm>
        </p:spPr>
        <p:txBody>
          <a:bodyPr vert="horz" lIns="91440" tIns="45720" rIns="91440" bIns="45720" rtlCol="0">
            <a:normAutofit/>
          </a:bodyPr>
          <a:lstStyle/>
          <a:p>
            <a:pPr marL="0" indent="-228600">
              <a:lnSpc>
                <a:spcPct val="90000"/>
              </a:lnSpc>
              <a:buFont typeface="Arial" panose="020B0604020202020204" pitchFamily="34" charset="0"/>
              <a:buChar char="•"/>
            </a:pPr>
            <a:r>
              <a:rPr lang="en-US" sz="1800" kern="1200">
                <a:solidFill>
                  <a:schemeClr val="tx1"/>
                </a:solidFill>
                <a:latin typeface="+mn-lt"/>
                <a:ea typeface="+mn-ea"/>
                <a:cs typeface="+mn-cs"/>
              </a:rPr>
              <a:t>Commonly added to e.g.:</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Object detection</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Process of modelling changes in object’s look</a:t>
            </a:r>
          </a:p>
        </p:txBody>
      </p:sp>
    </p:spTree>
    <p:custDataLst>
      <p:tags r:id="rId1"/>
    </p:custDataLst>
    <p:extLst>
      <p:ext uri="{BB962C8B-B14F-4D97-AF65-F5344CB8AC3E}">
        <p14:creationId xmlns:p14="http://schemas.microsoft.com/office/powerpoint/2010/main" val="4270288556"/>
      </p:ext>
    </p:extLst>
  </p:cSld>
  <p:clrMapOvr>
    <a:masterClrMapping/>
  </p:clrMapOvr>
  <mc:AlternateContent xmlns:mc="http://schemas.openxmlformats.org/markup-compatibility/2006" xmlns:p14="http://schemas.microsoft.com/office/powerpoint/2010/main">
    <mc:Choice Requires="p14">
      <p:transition spd="slow" p14:dur="2000" advTm="23808"/>
    </mc:Choice>
    <mc:Fallback xmlns="">
      <p:transition spd="slow" advTm="2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1530" objId="5"/>
        <p14:pauseEvt time="16035" objId="5"/>
        <p14:seekEvt time="16036" objId="5" seek="741"/>
        <p14:resumeEvt time="16163" objId="5"/>
        <p14:pauseEvt time="17909" objId="5"/>
        <p14:resumeEvt time="18515" objId="5"/>
        <p14:stopEvt time="21965" objId="5"/>
        <p14:playEvt time="21965" objId="5"/>
        <p14:stopEvt time="23808"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8"/>
          <p:cNvSpPr txBox="1">
            <a:spLocks noGrp="1"/>
          </p:cNvSpPr>
          <p:nvPr>
            <p:ph type="body" idx="1"/>
          </p:nvPr>
        </p:nvSpPr>
        <p:spPr>
          <a:xfrm>
            <a:off x="801688" y="218440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rgbClr val="000000"/>
              </a:buClr>
              <a:buSzPts val="2600"/>
              <a:buFont typeface="Arial"/>
              <a:buChar char="»"/>
            </a:pPr>
            <a:r>
              <a:rPr lang="en-GB" sz="2600"/>
              <a:t>Human-computer interaction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Gesture recognition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Eye gaze tracking</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Traffic monitoring</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Surveillance systems</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Person counter</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Medical imaging</a:t>
            </a:r>
            <a:endParaRPr sz="1979"/>
          </a:p>
        </p:txBody>
      </p:sp>
      <p:sp>
        <p:nvSpPr>
          <p:cNvPr id="135" name="Google Shape;135;p28"/>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4</a:t>
            </a:fld>
            <a:endParaRPr sz="1600" b="0" i="0" u="none" strike="noStrike" cap="none">
              <a:solidFill>
                <a:srgbClr val="000000"/>
              </a:solidFill>
              <a:latin typeface="Arial"/>
              <a:ea typeface="Arial"/>
              <a:cs typeface="Arial"/>
              <a:sym typeface="Arial"/>
            </a:endParaRPr>
          </a:p>
        </p:txBody>
      </p:sp>
      <p:pic>
        <p:nvPicPr>
          <p:cNvPr id="136" name="Google Shape;136;p28"/>
          <p:cNvPicPr preferRelativeResize="0">
            <a:picLocks noGrp="1"/>
          </p:cNvPicPr>
          <p:nvPr>
            <p:ph type="body" idx="2"/>
          </p:nvPr>
        </p:nvPicPr>
        <p:blipFill rotWithShape="1">
          <a:blip r:embed="rId3">
            <a:alphaModFix/>
          </a:blip>
          <a:srcRect t="4387" b="4387"/>
          <a:stretch/>
        </p:blipFill>
        <p:spPr>
          <a:xfrm>
            <a:off x="5478900" y="2371850"/>
            <a:ext cx="4467300" cy="2513100"/>
          </a:xfrm>
          <a:prstGeom prst="rect">
            <a:avLst/>
          </a:prstGeom>
          <a:noFill/>
          <a:ln>
            <a:noFill/>
          </a:ln>
          <a:effectLst>
            <a:reflection endPos="49000" dist="38100" dir="5400000" fadeDir="5400012" sy="-100000" algn="bl" rotWithShape="0"/>
          </a:effectLst>
        </p:spPr>
      </p:pic>
      <p:sp>
        <p:nvSpPr>
          <p:cNvPr id="137" name="Google Shape;137;p28"/>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Applications</a:t>
            </a:r>
            <a:endParaRPr sz="5000" b="1"/>
          </a:p>
        </p:txBody>
      </p:sp>
      <p:sp>
        <p:nvSpPr>
          <p:cNvPr id="138" name="Google Shape;138;p28"/>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GIF taken from </a:t>
            </a:r>
            <a:r>
              <a:rPr lang="en-GB" sz="1100" u="sng">
                <a:solidFill>
                  <a:schemeClr val="hlink"/>
                </a:solidFill>
                <a:hlinkClick r:id="rId4"/>
              </a:rPr>
              <a:t>this article at pyimagesearch.com</a:t>
            </a:r>
            <a:endParaRPr sz="1100"/>
          </a:p>
        </p:txBody>
      </p:sp>
    </p:spTree>
  </p:cSld>
  <p:clrMapOvr>
    <a:masterClrMapping/>
  </p:clrMapOvr>
  <mc:AlternateContent xmlns:mc="http://schemas.openxmlformats.org/markup-compatibility/2006" xmlns:p14="http://schemas.microsoft.com/office/powerpoint/2010/main">
    <mc:Choice Requires="p14">
      <p:transition spd="slow" p14:dur="2000" advTm="7513"/>
    </mc:Choice>
    <mc:Fallback xmlns="">
      <p:transition spd="slow" advTm="751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88" name="Rectangle 87">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5"/>
            <a:ext cx="4918865" cy="7556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45" name="Google Shape;145;p29"/>
          <p:cNvSpPr txBox="1"/>
          <p:nvPr/>
        </p:nvSpPr>
        <p:spPr>
          <a:xfrm>
            <a:off x="5338689" y="884737"/>
            <a:ext cx="4360915" cy="160214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latin typeface="+mj-lt"/>
                <a:ea typeface="+mj-ea"/>
                <a:cs typeface="+mj-cs"/>
              </a:rPr>
              <a:t>  Theoretical Fundamentals</a:t>
            </a:r>
          </a:p>
        </p:txBody>
      </p:sp>
      <p:sp>
        <p:nvSpPr>
          <p:cNvPr id="9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13848"/>
            <a:ext cx="4380592" cy="5951060"/>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5" name="Graphic 84" descr="Security Camera">
            <a:extLst>
              <a:ext uri="{FF2B5EF4-FFF2-40B4-BE49-F238E27FC236}">
                <a16:creationId xmlns:a16="http://schemas.microsoft.com/office/drawing/2014/main" id="{878C6BCA-EAE0-4BCA-A183-87B3E0EEAA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127" y="2185419"/>
            <a:ext cx="3207917" cy="3207917"/>
          </a:xfrm>
          <a:prstGeom prst="rect">
            <a:avLst/>
          </a:prstGeom>
        </p:spPr>
      </p:pic>
      <p:sp>
        <p:nvSpPr>
          <p:cNvPr id="143" name="Google Shape;143;p29"/>
          <p:cNvSpPr txBox="1">
            <a:spLocks noGrp="1"/>
          </p:cNvSpPr>
          <p:nvPr>
            <p:ph type="body" idx="1"/>
          </p:nvPr>
        </p:nvSpPr>
        <p:spPr>
          <a:xfrm>
            <a:off x="5335596" y="2668334"/>
            <a:ext cx="4360566" cy="400995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900" kern="1200">
                <a:latin typeface="+mn-lt"/>
                <a:ea typeface="+mn-ea"/>
                <a:cs typeface="+mn-cs"/>
              </a:rPr>
              <a:t>Given an initial position, track object position in subsequent frames</a:t>
            </a:r>
          </a:p>
          <a:p>
            <a:pPr marL="887412" marR="0" lvl="1" indent="-228600">
              <a:lnSpc>
                <a:spcPct val="90000"/>
              </a:lnSpc>
              <a:spcBef>
                <a:spcPts val="1000"/>
              </a:spcBef>
              <a:spcAft>
                <a:spcPts val="0"/>
              </a:spcAft>
              <a:buSzPts val="2600"/>
              <a:buFont typeface="Arial" panose="020B0604020202020204" pitchFamily="34" charset="0"/>
              <a:buChar char="•"/>
            </a:pPr>
            <a:r>
              <a:rPr lang="en-US" sz="1900" kern="1200">
                <a:latin typeface="+mn-lt"/>
                <a:ea typeface="+mn-ea"/>
                <a:cs typeface="+mn-cs"/>
              </a:rPr>
              <a:t>In a non-ideal case, object detection needed from time to time</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Unique IDs for each tracked object needed</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Time consuming process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One can track anything</a:t>
            </a:r>
          </a:p>
          <a:p>
            <a:pPr marL="887412" marR="0" lvl="1" indent="-228600">
              <a:lnSpc>
                <a:spcPct val="90000"/>
              </a:lnSpc>
              <a:spcBef>
                <a:spcPts val="1000"/>
              </a:spcBef>
              <a:spcAft>
                <a:spcPts val="1000"/>
              </a:spcAft>
              <a:buSzPts val="2600"/>
              <a:buFont typeface="Arial" panose="020B0604020202020204" pitchFamily="34" charset="0"/>
              <a:buChar char="•"/>
            </a:pPr>
            <a:r>
              <a:rPr lang="en-US" sz="1900" kern="1200">
                <a:latin typeface="+mn-lt"/>
                <a:ea typeface="+mn-ea"/>
                <a:cs typeface="+mn-cs"/>
              </a:rPr>
              <a:t>If there is no dependency on an object detector</a:t>
            </a:r>
          </a:p>
        </p:txBody>
      </p:sp>
      <p:sp>
        <p:nvSpPr>
          <p:cNvPr id="144" name="Google Shape;144;p29"/>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100" b="0" i="0" u="none" strike="noStrike" kern="1200" cap="none">
                <a:solidFill>
                  <a:srgbClr val="898989"/>
                </a:solidFill>
                <a:latin typeface="+mn-lt"/>
                <a:ea typeface="+mn-ea"/>
                <a:cs typeface="+mn-cs"/>
                <a:sym typeface="Arial"/>
              </a:rPr>
              <a:pPr marR="0" lvl="0" indent="0">
                <a:spcBef>
                  <a:spcPts val="0"/>
                </a:spcBef>
                <a:spcAft>
                  <a:spcPts val="600"/>
                </a:spcAft>
                <a:buNone/>
              </a:pPr>
              <a:t>5</a:t>
            </a:fld>
            <a:endParaRPr lang="en-US" sz="1100" b="0" i="0" u="none" strike="noStrike" kern="1200" cap="none">
              <a:solidFill>
                <a:srgbClr val="898989"/>
              </a:solidFill>
              <a:latin typeface="+mn-lt"/>
              <a:ea typeface="+mn-ea"/>
              <a:cs typeface="+mn-cs"/>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30"/>
          <p:cNvSpPr txBox="1"/>
          <p:nvPr/>
        </p:nvSpPr>
        <p:spPr>
          <a:xfrm>
            <a:off x="901184" y="2167635"/>
            <a:ext cx="2303026" cy="2806700"/>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500" b="1" kern="1200">
                <a:solidFill>
                  <a:srgbClr val="FFFFFF"/>
                </a:solidFill>
                <a:latin typeface="+mj-lt"/>
                <a:ea typeface="+mj-ea"/>
                <a:cs typeface="+mj-cs"/>
              </a:rPr>
              <a:t>Centroid Tracking</a:t>
            </a:r>
          </a:p>
        </p:txBody>
      </p:sp>
      <p:sp>
        <p:nvSpPr>
          <p:cNvPr id="154" name="Google Shape;154;p30"/>
          <p:cNvSpPr/>
          <p:nvPr/>
        </p:nvSpPr>
        <p:spPr>
          <a:xfrm>
            <a:off x="4178300" y="5397500"/>
            <a:ext cx="2095500" cy="142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90000"/>
              </a:lnSpc>
              <a:spcBef>
                <a:spcPts val="0"/>
              </a:spcBef>
              <a:spcAft>
                <a:spcPts val="600"/>
              </a:spcAft>
              <a:buNone/>
            </a:pPr>
            <a:r>
              <a:rPr lang="en-GB" sz="2400" b="1">
                <a:solidFill>
                  <a:srgbClr val="FFFFFF"/>
                </a:solidFill>
              </a:rPr>
              <a:t>Dependent on object detector</a:t>
            </a:r>
          </a:p>
        </p:txBody>
      </p:sp>
      <p:sp>
        <p:nvSpPr>
          <p:cNvPr id="153" name="Google Shape;153;p30"/>
          <p:cNvSpPr txBox="1"/>
          <p:nvPr/>
        </p:nvSpPr>
        <p:spPr>
          <a:xfrm>
            <a:off x="6311900" y="5397500"/>
            <a:ext cx="3784600" cy="1422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600"/>
              </a:spcAft>
              <a:buNone/>
            </a:pPr>
            <a:r>
              <a:rPr lang="en-GB" sz="2800"/>
              <a:t>Steps taken from </a:t>
            </a:r>
            <a:r>
              <a:rPr lang="en-GB" sz="2800" u="sng">
                <a:solidFill>
                  <a:schemeClr val="hlink"/>
                </a:solidFill>
                <a:hlinkClick r:id="rId3"/>
              </a:rPr>
              <a:t>this article at pyimagesearch.com</a:t>
            </a:r>
            <a:endParaRPr lang="en-GB" sz="2800"/>
          </a:p>
        </p:txBody>
      </p:sp>
      <p:sp>
        <p:nvSpPr>
          <p:cNvPr id="150" name="Google Shape;150;p30"/>
          <p:cNvSpPr txBox="1">
            <a:spLocks noGrp="1"/>
          </p:cNvSpPr>
          <p:nvPr>
            <p:ph type="body" idx="1"/>
          </p:nvPr>
        </p:nvSpPr>
        <p:spPr>
          <a:xfrm>
            <a:off x="4178300" y="698500"/>
            <a:ext cx="5930900" cy="4635500"/>
          </a:xfrm>
          <a:prstGeom prst="rect">
            <a:avLst/>
          </a:prstGeom>
          <a:noFill/>
          <a:ln>
            <a:noFill/>
          </a:ln>
        </p:spPr>
        <p:txBody>
          <a:bodyPr spcFirstLastPara="1" wrap="square" lIns="52125" tIns="52125" rIns="52125" bIns="52125" anchor="t" anchorCtr="0">
            <a:normAutofit/>
          </a:bodyPr>
          <a:lstStyle/>
          <a:p>
            <a:pPr marL="390525" marR="0" lvl="0" indent="-395605" algn="l" rtl="0">
              <a:lnSpc>
                <a:spcPct val="105000"/>
              </a:lnSpc>
              <a:spcBef>
                <a:spcPts val="0"/>
              </a:spcBef>
              <a:spcAft>
                <a:spcPts val="0"/>
              </a:spcAft>
              <a:buClr>
                <a:srgbClr val="000000"/>
              </a:buClr>
              <a:buSzPts val="2600"/>
              <a:buFont typeface="Arial"/>
              <a:buAutoNum type="arabicPeriod"/>
            </a:pPr>
            <a:r>
              <a:rPr lang="en-GB" sz="2000"/>
              <a:t>Use initial bounding boxes of objects and compute centroids</a:t>
            </a:r>
          </a:p>
          <a:p>
            <a:pPr marL="887412" marR="0" lvl="1" indent="-303212" algn="l" rtl="0">
              <a:lnSpc>
                <a:spcPct val="105000"/>
              </a:lnSpc>
              <a:spcBef>
                <a:spcPts val="1000"/>
              </a:spcBef>
              <a:spcAft>
                <a:spcPts val="0"/>
              </a:spcAft>
              <a:buSzPts val="2600"/>
              <a:buAutoNum type="alphaLcPeriod"/>
            </a:pPr>
            <a:r>
              <a:rPr lang="en-GB" sz="2000"/>
              <a:t>Assign unique IDs to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Calculate the Euclidean distance between the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Update centroids</a:t>
            </a:r>
          </a:p>
          <a:p>
            <a:pPr marL="887412" marR="0" lvl="1" indent="-303212" algn="l" rtl="0">
              <a:lnSpc>
                <a:spcPct val="105000"/>
              </a:lnSpc>
              <a:spcBef>
                <a:spcPts val="1000"/>
              </a:spcBef>
              <a:spcAft>
                <a:spcPts val="0"/>
              </a:spcAft>
              <a:buSzPts val="2600"/>
              <a:buAutoNum type="alphaLcPeriod"/>
            </a:pPr>
            <a:r>
              <a:rPr lang="en-GB" sz="2000"/>
              <a:t>the lowest distance method</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Register new objects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Deregister old objects</a:t>
            </a:r>
          </a:p>
          <a:p>
            <a:pPr marL="390525" marR="0" lvl="0" indent="-395605" algn="l" rtl="0">
              <a:lnSpc>
                <a:spcPct val="105000"/>
              </a:lnSpc>
              <a:spcBef>
                <a:spcPts val="1000"/>
              </a:spcBef>
              <a:spcAft>
                <a:spcPts val="1000"/>
              </a:spcAft>
              <a:buClr>
                <a:srgbClr val="000000"/>
              </a:buClr>
              <a:buSzPts val="2600"/>
              <a:buFont typeface="Arial"/>
              <a:buAutoNum type="arabicPeriod"/>
            </a:pPr>
            <a:r>
              <a:rPr lang="en-GB" sz="2000"/>
              <a:t>Go back to step 2.</a:t>
            </a:r>
          </a:p>
        </p:txBody>
      </p:sp>
      <p:sp>
        <p:nvSpPr>
          <p:cNvPr id="151" name="Google Shape;151;p30"/>
          <p:cNvSpPr txBox="1">
            <a:spLocks noGrp="1"/>
          </p:cNvSpPr>
          <p:nvPr>
            <p:ph type="sldNum" idx="12"/>
          </p:nvPr>
        </p:nvSpPr>
        <p:spPr>
          <a:xfrm>
            <a:off x="9666404" y="7003756"/>
            <a:ext cx="450592" cy="402313"/>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200" b="0" i="0" u="none" strike="noStrike" kern="1200" cap="none">
                <a:solidFill>
                  <a:schemeClr val="tx1">
                    <a:alpha val="80000"/>
                  </a:schemeClr>
                </a:solidFill>
                <a:latin typeface="+mn-lt"/>
                <a:ea typeface="+mn-ea"/>
                <a:cs typeface="+mn-cs"/>
                <a:sym typeface="Arial"/>
              </a:rPr>
              <a:pPr marR="0" lvl="0" indent="0">
                <a:spcBef>
                  <a:spcPts val="0"/>
                </a:spcBef>
                <a:spcAft>
                  <a:spcPts val="600"/>
                </a:spcAft>
                <a:buNone/>
              </a:pPr>
              <a:t>6</a:t>
            </a:fld>
            <a:endParaRPr lang="en-US" sz="1200" b="0" i="0" u="none" strike="noStrike" kern="1200" cap="none">
              <a:solidFill>
                <a:schemeClr val="tx1">
                  <a:alpha val="80000"/>
                </a:schemeClr>
              </a:solidFill>
              <a:latin typeface="+mn-lt"/>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body" idx="1"/>
          </p:nvPr>
        </p:nvSpPr>
        <p:spPr>
          <a:xfrm>
            <a:off x="874713" y="2184400"/>
            <a:ext cx="4465500" cy="4538700"/>
          </a:xfrm>
          <a:prstGeom prst="rect">
            <a:avLst/>
          </a:prstGeom>
          <a:noFill/>
          <a:ln>
            <a:noFill/>
          </a:ln>
        </p:spPr>
        <p:txBody>
          <a:bodyPr spcFirstLastPara="1" wrap="square" lIns="52125" tIns="52125" rIns="52125" bIns="52125" anchor="t" anchorCtr="0">
            <a:noAutofit/>
          </a:bodyPr>
          <a:lstStyle/>
          <a:p>
            <a:pPr marL="390525" marR="0" lvl="0" indent="-429958" algn="l" rtl="0">
              <a:lnSpc>
                <a:spcPct val="115000"/>
              </a:lnSpc>
              <a:spcBef>
                <a:spcPts val="0"/>
              </a:spcBef>
              <a:spcAft>
                <a:spcPts val="0"/>
              </a:spcAft>
              <a:buClr>
                <a:srgbClr val="000000"/>
              </a:buClr>
              <a:buSzPts val="2600"/>
              <a:buFont typeface="Arial"/>
              <a:buChar char="»"/>
            </a:pPr>
            <a:r>
              <a:rPr lang="en-GB" sz="2600"/>
              <a:t>Still being improved</a:t>
            </a:r>
            <a:endParaRPr sz="2600"/>
          </a:p>
          <a:p>
            <a:pPr marL="390525" marR="0" lvl="0" indent="-429958" algn="l" rtl="0">
              <a:lnSpc>
                <a:spcPct val="115000"/>
              </a:lnSpc>
              <a:spcBef>
                <a:spcPts val="1000"/>
              </a:spcBef>
              <a:spcAft>
                <a:spcPts val="0"/>
              </a:spcAft>
              <a:buClr>
                <a:srgbClr val="000000"/>
              </a:buClr>
              <a:buSzPts val="2600"/>
              <a:buFont typeface="Arial"/>
              <a:buChar char="»"/>
            </a:pPr>
            <a:r>
              <a:rPr lang="en-GB" sz="2600"/>
              <a:t>Source of difficulties</a:t>
            </a:r>
            <a:endParaRPr sz="2600"/>
          </a:p>
          <a:p>
            <a:pPr marL="887412" marR="0" lvl="1" indent="-263779" algn="l" rtl="0">
              <a:lnSpc>
                <a:spcPct val="115000"/>
              </a:lnSpc>
              <a:spcBef>
                <a:spcPts val="800"/>
              </a:spcBef>
              <a:spcAft>
                <a:spcPts val="0"/>
              </a:spcAft>
              <a:buClr>
                <a:srgbClr val="000000"/>
              </a:buClr>
              <a:buSzPts val="1979"/>
              <a:buFont typeface="Arial"/>
              <a:buChar char="–"/>
            </a:pPr>
            <a:r>
              <a:rPr lang="en-GB" sz="2600"/>
              <a:t>Information loss, caused by transferring from a 3D world into its 2D representation</a:t>
            </a:r>
            <a:endParaRPr sz="2600"/>
          </a:p>
          <a:p>
            <a:pPr marL="887412" marR="0" lvl="1" indent="-263779" algn="l" rtl="0">
              <a:lnSpc>
                <a:spcPct val="115000"/>
              </a:lnSpc>
              <a:spcBef>
                <a:spcPts val="800"/>
              </a:spcBef>
              <a:spcAft>
                <a:spcPts val="0"/>
              </a:spcAft>
              <a:buClr>
                <a:srgbClr val="000000"/>
              </a:buClr>
              <a:buSzPts val="1979"/>
              <a:buFont typeface="Arial"/>
              <a:buChar char="–"/>
            </a:pPr>
            <a:r>
              <a:rPr lang="en-GB" sz="2600"/>
              <a:t>Capturing distortions</a:t>
            </a:r>
            <a:endParaRPr sz="2600"/>
          </a:p>
        </p:txBody>
      </p:sp>
      <p:sp>
        <p:nvSpPr>
          <p:cNvPr id="160" name="Google Shape;160;p31"/>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p>
            <a:pPr marL="887412" marR="0"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Changes in lighting</a:t>
            </a:r>
            <a:endParaRPr sz="2600">
              <a:solidFill>
                <a:schemeClr val="dk1"/>
              </a:solidFill>
            </a:endParaRPr>
          </a:p>
          <a:p>
            <a:pPr marL="887412" lvl="1" indent="-263779" algn="l" rtl="0">
              <a:lnSpc>
                <a:spcPct val="115000"/>
              </a:lnSpc>
              <a:spcBef>
                <a:spcPts val="800"/>
              </a:spcBef>
              <a:spcAft>
                <a:spcPts val="0"/>
              </a:spcAft>
              <a:buClr>
                <a:schemeClr val="dk1"/>
              </a:buClr>
              <a:buSzPts val="1979"/>
              <a:buFont typeface="Arial"/>
              <a:buChar char="–"/>
            </a:pPr>
            <a:r>
              <a:rPr lang="en-GB" sz="2600">
                <a:solidFill>
                  <a:schemeClr val="dk1"/>
                </a:solidFill>
              </a:rPr>
              <a:t>Computational complexity (if an object detector used)</a:t>
            </a:r>
            <a:endParaRPr sz="2600">
              <a:solidFill>
                <a:schemeClr val="dk1"/>
              </a:solidFill>
            </a:endParaRPr>
          </a:p>
          <a:p>
            <a:pPr marL="1389062" lvl="2" indent="-282575" algn="l" rtl="0">
              <a:lnSpc>
                <a:spcPct val="115000"/>
              </a:lnSpc>
              <a:spcBef>
                <a:spcPts val="800"/>
              </a:spcBef>
              <a:spcAft>
                <a:spcPts val="0"/>
              </a:spcAft>
              <a:buClr>
                <a:schemeClr val="dk1"/>
              </a:buClr>
              <a:buSzPts val="2600"/>
              <a:buChar char="•"/>
            </a:pPr>
            <a:r>
              <a:rPr lang="en-GB" sz="2600">
                <a:solidFill>
                  <a:schemeClr val="dk1"/>
                </a:solidFill>
              </a:rPr>
              <a:t>CNN object detectors working at 5 FPS on modern GPUs</a:t>
            </a:r>
            <a:endParaRPr sz="2600">
              <a:solidFill>
                <a:schemeClr val="dk1"/>
              </a:solidFill>
            </a:endParaRPr>
          </a:p>
        </p:txBody>
      </p:sp>
      <p:sp>
        <p:nvSpPr>
          <p:cNvPr id="161" name="Google Shape;161;p3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7</a:t>
            </a:fld>
            <a:endParaRPr sz="1600" b="0" i="0" u="none" strike="noStrike" cap="none">
              <a:solidFill>
                <a:srgbClr val="000000"/>
              </a:solidFill>
              <a:latin typeface="Arial"/>
              <a:ea typeface="Arial"/>
              <a:cs typeface="Arial"/>
              <a:sym typeface="Arial"/>
            </a:endParaRPr>
          </a:p>
        </p:txBody>
      </p:sp>
      <p:sp>
        <p:nvSpPr>
          <p:cNvPr id="162" name="Google Shape;162;p31"/>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Problem Complexity</a:t>
            </a:r>
            <a:endParaRPr sz="5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73" name="Flowchart: Document 1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67" y="0"/>
            <a:ext cx="2845406" cy="3746765"/>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32"/>
          <p:cNvSpPr txBox="1"/>
          <p:nvPr/>
        </p:nvSpPr>
        <p:spPr>
          <a:xfrm>
            <a:off x="734298" y="188595"/>
            <a:ext cx="2488117" cy="261265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rgbClr val="FFFFFF"/>
                </a:solidFill>
                <a:latin typeface="+mj-lt"/>
                <a:ea typeface="+mj-ea"/>
                <a:cs typeface="+mj-cs"/>
              </a:rPr>
              <a:t>Problem Complexity</a:t>
            </a:r>
          </a:p>
        </p:txBody>
      </p:sp>
      <p:sp>
        <p:nvSpPr>
          <p:cNvPr id="167" name="Google Shape;167;p32"/>
          <p:cNvSpPr txBox="1">
            <a:spLocks noGrp="1"/>
          </p:cNvSpPr>
          <p:nvPr>
            <p:ph type="body" idx="1"/>
          </p:nvPr>
        </p:nvSpPr>
        <p:spPr>
          <a:xfrm>
            <a:off x="3683000" y="698500"/>
            <a:ext cx="6426200" cy="2717800"/>
          </a:xfrm>
          <a:prstGeom prst="rect">
            <a:avLst/>
          </a:prstGeom>
          <a:noFill/>
          <a:ln>
            <a:noFill/>
          </a:ln>
        </p:spPr>
        <p:txBody>
          <a:bodyPr spcFirstLastPara="1" wrap="square" lIns="52125" tIns="52125" rIns="52125" bIns="52125" anchor="t" anchorCtr="0">
            <a:normAutofit/>
          </a:bodyPr>
          <a:lstStyle/>
          <a:p>
            <a:pPr marL="390525" lvl="0" indent="-327025" algn="l" rtl="0">
              <a:lnSpc>
                <a:spcPct val="105000"/>
              </a:lnSpc>
              <a:spcBef>
                <a:spcPts val="0"/>
              </a:spcBef>
              <a:spcAft>
                <a:spcPts val="0"/>
              </a:spcAft>
              <a:buClr>
                <a:schemeClr val="dk1"/>
              </a:buClr>
              <a:buSzPts val="2600"/>
              <a:buFont typeface="Arial"/>
              <a:buChar char="»"/>
            </a:pPr>
            <a:r>
              <a:rPr lang="en-GB" sz="2800">
                <a:solidFill>
                  <a:schemeClr val="dk1"/>
                </a:solidFill>
              </a:rPr>
              <a:t>Extra complexity when</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Objects moving fast relative to the frame rate</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Tracked objects changing orientation over time</a:t>
            </a:r>
            <a:endParaRPr lang="en-GB" sz="2800"/>
          </a:p>
        </p:txBody>
      </p:sp>
      <p:sp>
        <p:nvSpPr>
          <p:cNvPr id="168" name="Google Shape;168;p32"/>
          <p:cNvSpPr txBox="1">
            <a:spLocks noGrp="1"/>
          </p:cNvSpPr>
          <p:nvPr>
            <p:ph type="body" idx="2"/>
          </p:nvPr>
        </p:nvSpPr>
        <p:spPr>
          <a:xfrm>
            <a:off x="3683000" y="3479800"/>
            <a:ext cx="6426200" cy="3352800"/>
          </a:xfrm>
          <a:prstGeom prst="rect">
            <a:avLst/>
          </a:prstGeom>
          <a:noFill/>
          <a:ln>
            <a:noFill/>
          </a:ln>
        </p:spPr>
        <p:txBody>
          <a:bodyPr spcFirstLastPara="1" wrap="square" lIns="52125" tIns="52125" rIns="52125" bIns="52125" anchor="t" anchorCtr="0">
            <a:normAutofit/>
          </a:bodyPr>
          <a:lstStyle/>
          <a:p>
            <a:pPr marL="390525" lvl="0" indent="-327025" algn="l" rtl="0">
              <a:lnSpc>
                <a:spcPct val="115000"/>
              </a:lnSpc>
              <a:spcBef>
                <a:spcPts val="800"/>
              </a:spcBef>
              <a:spcAft>
                <a:spcPts val="0"/>
              </a:spcAft>
              <a:buClr>
                <a:schemeClr val="dk1"/>
              </a:buClr>
              <a:buSzPts val="2600"/>
              <a:buFont typeface="Arial"/>
              <a:buChar char="»"/>
            </a:pPr>
            <a:r>
              <a:rPr lang="en-GB" sz="2800" dirty="0">
                <a:solidFill>
                  <a:schemeClr val="dk1"/>
                </a:solidFill>
              </a:rPr>
              <a:t>Complex training for deep learning</a:t>
            </a:r>
            <a:endParaRPr lang="en-GB" sz="2800" dirty="0"/>
          </a:p>
          <a:p>
            <a:pPr marL="390525" marR="0" lvl="0" indent="-429958" algn="l" rtl="0">
              <a:lnSpc>
                <a:spcPct val="115000"/>
              </a:lnSpc>
              <a:spcBef>
                <a:spcPts val="0"/>
              </a:spcBef>
              <a:spcAft>
                <a:spcPts val="0"/>
              </a:spcAft>
              <a:buClr>
                <a:srgbClr val="000000"/>
              </a:buClr>
              <a:buSzPts val="2600"/>
              <a:buFont typeface="Arial"/>
              <a:buChar char="»"/>
            </a:pPr>
            <a:r>
              <a:rPr lang="en-GB" sz="2800" dirty="0"/>
              <a:t>Motion model helps with the changing orientation</a:t>
            </a:r>
          </a:p>
          <a:p>
            <a:pPr marL="887412" marR="0" lvl="1" indent="-263779" algn="l" rtl="0">
              <a:lnSpc>
                <a:spcPct val="115000"/>
              </a:lnSpc>
              <a:spcBef>
                <a:spcPts val="800"/>
              </a:spcBef>
              <a:spcAft>
                <a:spcPts val="0"/>
              </a:spcAft>
              <a:buClr>
                <a:srgbClr val="000000"/>
              </a:buClr>
              <a:buSzPts val="1979"/>
              <a:buFont typeface="Arial"/>
              <a:buChar char="–"/>
            </a:pPr>
            <a:r>
              <a:rPr lang="en-GB" sz="2800" dirty="0"/>
              <a:t>how would an image look like for different object motions</a:t>
            </a:r>
          </a:p>
        </p:txBody>
      </p:sp>
      <p:sp>
        <p:nvSpPr>
          <p:cNvPr id="169" name="Google Shape;169;p32"/>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marR="0" lvl="0" indent="0" algn="l">
              <a:spcBef>
                <a:spcPts val="0"/>
              </a:spcBef>
              <a:spcAft>
                <a:spcPts val="600"/>
              </a:spcAft>
              <a:buNone/>
            </a:pPr>
            <a:fld id="{00000000-1234-1234-1234-123412341234}" type="slidenum">
              <a:rPr lang="en-US" sz="1200" b="0" i="0" u="none" strike="noStrike" kern="1200" cap="none">
                <a:solidFill>
                  <a:schemeClr val="tx1">
                    <a:tint val="75000"/>
                  </a:schemeClr>
                </a:solidFill>
                <a:latin typeface="+mn-lt"/>
                <a:ea typeface="+mn-ea"/>
                <a:cs typeface="+mn-cs"/>
                <a:sym typeface="Arial"/>
              </a:rPr>
              <a:pPr marR="0" lvl="0" indent="0" algn="l">
                <a:spcBef>
                  <a:spcPts val="0"/>
                </a:spcBef>
                <a:spcAft>
                  <a:spcPts val="600"/>
                </a:spcAft>
                <a:buNone/>
              </a:pPr>
              <a:t>8</a:t>
            </a:fld>
            <a:endParaRPr lang="en-US" sz="1200" b="0" i="0" u="none" strike="noStrike" kern="1200" cap="none">
              <a:solidFill>
                <a:schemeClr val="tx1">
                  <a:tint val="75000"/>
                </a:schemeClr>
              </a:solidFill>
              <a:latin typeface="+mn-lt"/>
              <a:ea typeface="+mn-ea"/>
              <a:cs typeface="+mn-cs"/>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4" name="Rectangle 7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Elon Musk">
            <a:extLst>
              <a:ext uri="{FF2B5EF4-FFF2-40B4-BE49-F238E27FC236}">
                <a16:creationId xmlns:a16="http://schemas.microsoft.com/office/drawing/2014/main" id="{ABCD677A-3EB4-D043-9454-B2A510FDD9AC}"/>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14854" r="14855" b="1"/>
          <a:stretch/>
        </p:blipFill>
        <p:spPr bwMode="auto">
          <a:xfrm>
            <a:off x="2840735" y="10"/>
            <a:ext cx="7839966" cy="75564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8445" name="Freeform: Shape 7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3354" cy="75565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446" name="Freeform: Shape 7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95344" cy="75565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1CF3ED-3A23-7046-9357-290D62A6623A}"/>
              </a:ext>
            </a:extLst>
          </p:cNvPr>
          <p:cNvSpPr>
            <a:spLocks noGrp="1"/>
          </p:cNvSpPr>
          <p:nvPr>
            <p:ph type="title"/>
          </p:nvPr>
        </p:nvSpPr>
        <p:spPr>
          <a:xfrm>
            <a:off x="325093" y="1279567"/>
            <a:ext cx="3011958" cy="1240385"/>
          </a:xfrm>
        </p:spPr>
        <p:txBody>
          <a:bodyPr vert="horz" lIns="91440" tIns="45720" rIns="91440" bIns="45720" rtlCol="0" anchor="b">
            <a:normAutofit/>
          </a:bodyPr>
          <a:lstStyle/>
          <a:p>
            <a:pPr algn="l" defTabSz="914400" eaLnBrk="1" hangingPunct="1">
              <a:lnSpc>
                <a:spcPct val="90000"/>
              </a:lnSpc>
            </a:pPr>
            <a:r>
              <a:rPr lang="en-US" sz="2700">
                <a:solidFill>
                  <a:schemeClr val="tx1"/>
                </a:solidFill>
              </a:rPr>
              <a:t>Elon Musk’s Doubtful Sense of Humour</a:t>
            </a:r>
          </a:p>
        </p:txBody>
      </p:sp>
      <p:sp>
        <p:nvSpPr>
          <p:cNvPr id="18447"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2170" y="729435"/>
            <a:ext cx="80603" cy="480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448"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159" y="2692352"/>
            <a:ext cx="2923842" cy="2015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76B1134D-85A2-3941-88F3-82A094160E2D}"/>
              </a:ext>
            </a:extLst>
          </p:cNvPr>
          <p:cNvSpPr>
            <a:spLocks noGrp="1"/>
          </p:cNvSpPr>
          <p:nvPr>
            <p:ph type="body" sz="half" idx="2"/>
          </p:nvPr>
        </p:nvSpPr>
        <p:spPr>
          <a:xfrm>
            <a:off x="325093" y="2994892"/>
            <a:ext cx="3012625" cy="3533924"/>
          </a:xfrm>
        </p:spPr>
        <p:txBody>
          <a:bodyPr vert="horz" lIns="91440" tIns="45720" rIns="91440" bIns="45720" rtlCol="0" anchor="t">
            <a:normAutofit/>
          </a:bodyPr>
          <a:lstStyle/>
          <a:p>
            <a:pPr indent="-228600" defTabSz="914400" eaLnBrk="1" hangingPunct="1">
              <a:lnSpc>
                <a:spcPct val="90000"/>
              </a:lnSpc>
              <a:buFont typeface="Arial" panose="020B0604020202020204" pitchFamily="34" charset="0"/>
              <a:buChar char="•"/>
            </a:pPr>
            <a:r>
              <a:rPr lang="en-US" sz="1700" dirty="0">
                <a:solidFill>
                  <a:schemeClr val="tx1"/>
                </a:solidFill>
              </a:rPr>
              <a:t>Elon Musk stated in 2017 that robots will move so fast that you will not be able to see them without a strobe light</a:t>
            </a:r>
          </a:p>
          <a:p>
            <a:pPr indent="-228600" defTabSz="914400" eaLnBrk="1" hangingPunct="1">
              <a:lnSpc>
                <a:spcPct val="90000"/>
              </a:lnSpc>
              <a:buFont typeface="Arial" panose="020B0604020202020204" pitchFamily="34" charset="0"/>
              <a:buChar char="•"/>
            </a:pPr>
            <a:r>
              <a:rPr lang="en-US" sz="1700" dirty="0">
                <a:solidFill>
                  <a:schemeClr val="tx1"/>
                </a:solidFill>
              </a:rPr>
              <a:t>That would be a nightmare for object tracking as well… </a:t>
            </a:r>
          </a:p>
        </p:txBody>
      </p:sp>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571113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1.9"/>
</p:tagLst>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TotalTime>
  <Words>1349</Words>
  <Application>Microsoft Macintosh PowerPoint</Application>
  <PresentationFormat>Custom</PresentationFormat>
  <Paragraphs>172</Paragraphs>
  <Slides>18</Slides>
  <Notes>15</Notes>
  <HiddenSlides>0</HiddenSlides>
  <MMClips>4</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18</vt:i4>
      </vt:variant>
    </vt:vector>
  </HeadingPairs>
  <TitlesOfParts>
    <vt:vector size="25" baseType="lpstr">
      <vt:lpstr>Calibri</vt:lpstr>
      <vt:lpstr>Arial</vt:lpstr>
      <vt:lpstr>Helvetica Neue</vt:lpstr>
      <vt:lpstr>Blank Presentation - Default</vt:lpstr>
      <vt:lpstr>Blank Presentation</vt:lpstr>
      <vt:lpstr>1_Blank Presentation</vt:lpstr>
      <vt:lpstr>2_Blank Presentation</vt:lpstr>
      <vt:lpstr>PowerPoint Presentation</vt:lpstr>
      <vt:lpstr>PowerPoint Presentation</vt:lpstr>
      <vt:lpstr>Applications</vt:lpstr>
      <vt:lpstr>PowerPoint Presentation</vt:lpstr>
      <vt:lpstr>PowerPoint Presentation</vt:lpstr>
      <vt:lpstr>PowerPoint Presentation</vt:lpstr>
      <vt:lpstr>PowerPoint Presentation</vt:lpstr>
      <vt:lpstr>PowerPoint Presentation</vt:lpstr>
      <vt:lpstr>Elon Musk’s Doubtful Sense of Humour</vt:lpstr>
      <vt:lpstr>PowerPoint Presentation</vt:lpstr>
      <vt:lpstr>PowerPoint Presentation</vt:lpstr>
      <vt:lpstr>PowerPoint Presentation</vt:lpstr>
      <vt:lpstr>PowerPoint Presentation</vt:lpstr>
      <vt:lpstr>This Video Nicely Explains the Topic of Mean Shift Object Tracking</vt:lpstr>
      <vt:lpstr>The Most Popular Approaches</vt:lpstr>
      <vt:lpstr>PowerPoint Presentation</vt:lpstr>
      <vt:lpstr>PowerPoint Presentation</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4</cp:revision>
  <dcterms:created xsi:type="dcterms:W3CDTF">2020-10-25T16:42:08Z</dcterms:created>
  <dcterms:modified xsi:type="dcterms:W3CDTF">2023-01-25T08:27:13Z</dcterms:modified>
</cp:coreProperties>
</file>